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8" r:id="rId3"/>
    <p:sldId id="259" r:id="rId4"/>
    <p:sldId id="307" r:id="rId5"/>
    <p:sldId id="309" r:id="rId6"/>
    <p:sldId id="280" r:id="rId7"/>
    <p:sldId id="262" r:id="rId8"/>
    <p:sldId id="310" r:id="rId9"/>
    <p:sldId id="311" r:id="rId10"/>
    <p:sldId id="264" r:id="rId11"/>
    <p:sldId id="260" r:id="rId12"/>
    <p:sldId id="263" r:id="rId13"/>
    <p:sldId id="305" r:id="rId14"/>
    <p:sldId id="306" r:id="rId15"/>
    <p:sldId id="283" r:id="rId16"/>
  </p:sldIdLst>
  <p:sldSz cx="9144000" cy="5143500" type="screen16x9"/>
  <p:notesSz cx="6858000" cy="9144000"/>
  <p:embeddedFontLst>
    <p:embeddedFont>
      <p:font typeface="Archivo" panose="020B0604020202020204" charset="0"/>
      <p:regular r:id="rId18"/>
      <p:bold r:id="rId19"/>
      <p:italic r:id="rId20"/>
      <p:boldItalic r:id="rId21"/>
    </p:embeddedFont>
    <p:embeddedFont>
      <p:font typeface="Archivo Light" panose="020B0604020202020204" charset="0"/>
      <p:regular r:id="rId22"/>
      <p:bold r:id="rId23"/>
      <p:italic r:id="rId24"/>
      <p:boldItalic r:id="rId25"/>
    </p:embeddedFont>
    <p:embeddedFont>
      <p:font typeface="Cuprum" panose="020B0604020202020204" charset="0"/>
      <p:regular r:id="rId26"/>
      <p:bold r:id="rId27"/>
      <p:italic r:id="rId28"/>
      <p:boldItalic r:id="rId29"/>
    </p:embeddedFont>
    <p:embeddedFont>
      <p:font typeface="Orbitron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90C1B-5E97-4D76-8F9F-9FBAA78121B5}">
  <a:tblStyle styleId="{ED890C1B-5E97-4D76-8F9F-9FBAA78121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305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f7d89ae380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f7d89ae380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2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36110b5469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36110b5469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f31fdcab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f31fdcab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0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f31fdcab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f31fdcab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94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4" r:id="rId6"/>
    <p:sldLayoutId id="2147483665" r:id="rId7"/>
    <p:sldLayoutId id="2147483668" r:id="rId8"/>
    <p:sldLayoutId id="2147483672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TX9qSaGXFy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5"/>
          <p:cNvSpPr txBox="1">
            <a:spLocks noGrp="1"/>
          </p:cNvSpPr>
          <p:nvPr>
            <p:ph type="subTitle" idx="1"/>
          </p:nvPr>
        </p:nvSpPr>
        <p:spPr>
          <a:xfrm>
            <a:off x="361745" y="3552025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Sophia Carrazza – Daniela </a:t>
            </a:r>
            <a:r>
              <a:rPr lang="pt-BR" dirty="0" err="1"/>
              <a:t>Nacur</a:t>
            </a:r>
            <a:r>
              <a:rPr lang="pt-BR" dirty="0"/>
              <a:t> – Brenda Cristina – Bernardo Ribeiro – Samuel Yamada</a:t>
            </a:r>
            <a:endParaRPr dirty="0"/>
          </a:p>
        </p:txBody>
      </p:sp>
      <p:sp>
        <p:nvSpPr>
          <p:cNvPr id="1382" name="Google Shape;1382;p35"/>
          <p:cNvSpPr txBox="1">
            <a:spLocks noGrp="1"/>
          </p:cNvSpPr>
          <p:nvPr>
            <p:ph type="ctrTitle"/>
          </p:nvPr>
        </p:nvSpPr>
        <p:spPr>
          <a:xfrm>
            <a:off x="308850" y="1264344"/>
            <a:ext cx="4959027" cy="22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dirty="0">
                <a:solidFill>
                  <a:schemeClr val="accent1"/>
                </a:solidFill>
              </a:rPr>
              <a:t>COMPUTAÇÃO PERVASIVA E UBÌQUA</a:t>
            </a:r>
            <a:br>
              <a:rPr lang="pt-BR" sz="4500" dirty="0">
                <a:solidFill>
                  <a:schemeClr val="accent1"/>
                </a:solidFill>
              </a:rPr>
            </a:br>
            <a:r>
              <a:rPr lang="pt-BR" sz="2700" dirty="0">
                <a:solidFill>
                  <a:schemeClr val="tx1">
                    <a:lumMod val="85000"/>
                  </a:schemeClr>
                </a:solidFill>
              </a:rPr>
              <a:t>Trabalho de IC - PUC</a:t>
            </a:r>
            <a:endParaRPr sz="27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1383" name="Google Shape;1383;p35"/>
          <p:cNvGrpSpPr/>
          <p:nvPr/>
        </p:nvGrpSpPr>
        <p:grpSpPr>
          <a:xfrm>
            <a:off x="5194556" y="164332"/>
            <a:ext cx="4239293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3"/>
          <p:cNvSpPr/>
          <p:nvPr/>
        </p:nvSpPr>
        <p:spPr>
          <a:xfrm>
            <a:off x="5248850" y="1282500"/>
            <a:ext cx="2783400" cy="2578500"/>
          </a:xfrm>
          <a:prstGeom prst="roundRect">
            <a:avLst>
              <a:gd name="adj" fmla="val 8047"/>
            </a:avLst>
          </a:prstGeom>
          <a:solidFill>
            <a:schemeClr val="dk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3" name="Google Shape;1813;p43"/>
          <p:cNvPicPr preferRelativeResize="0"/>
          <p:nvPr/>
        </p:nvPicPr>
        <p:blipFill rotWithShape="1">
          <a:blip r:embed="rId3">
            <a:alphaModFix/>
          </a:blip>
          <a:srcRect l="11471" r="28091"/>
          <a:stretch/>
        </p:blipFill>
        <p:spPr>
          <a:xfrm flipH="1">
            <a:off x="5248850" y="1282500"/>
            <a:ext cx="2770500" cy="25785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sp>
        <p:nvSpPr>
          <p:cNvPr id="1814" name="Google Shape;1814;p43"/>
          <p:cNvSpPr txBox="1">
            <a:spLocks noGrp="1"/>
          </p:cNvSpPr>
          <p:nvPr>
            <p:ph type="title"/>
          </p:nvPr>
        </p:nvSpPr>
        <p:spPr>
          <a:xfrm>
            <a:off x="1304100" y="1621555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práticas</a:t>
            </a:r>
            <a:endParaRPr dirty="0"/>
          </a:p>
        </p:txBody>
      </p:sp>
      <p:sp>
        <p:nvSpPr>
          <p:cNvPr id="1815" name="Google Shape;1815;p43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Computação </a:t>
            </a:r>
            <a:r>
              <a:rPr lang="pt-BR" dirty="0" err="1"/>
              <a:t>Pervasiva</a:t>
            </a:r>
            <a:r>
              <a:rPr lang="pt-BR" dirty="0"/>
              <a:t> e Ubíqua já são muito presentes no nosso cotidiano e causam grande imersão na sociedade</a:t>
            </a:r>
            <a:endParaRPr dirty="0"/>
          </a:p>
        </p:txBody>
      </p:sp>
      <p:sp>
        <p:nvSpPr>
          <p:cNvPr id="1816" name="Google Shape;1816;p43"/>
          <p:cNvSpPr/>
          <p:nvPr/>
        </p:nvSpPr>
        <p:spPr>
          <a:xfrm>
            <a:off x="6107394" y="2044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43"/>
          <p:cNvGrpSpPr/>
          <p:nvPr/>
        </p:nvGrpSpPr>
        <p:grpSpPr>
          <a:xfrm>
            <a:off x="5459112" y="1399762"/>
            <a:ext cx="609540" cy="583574"/>
            <a:chOff x="3105300" y="593625"/>
            <a:chExt cx="256800" cy="245850"/>
          </a:xfrm>
        </p:grpSpPr>
        <p:sp>
          <p:nvSpPr>
            <p:cNvPr id="1818" name="Google Shape;1818;p4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Relação entre Computação Móvel, Pervasiva e Ubíqua [Lyytinen e Yoo,... |  Download Scientific Diagram">
            <a:extLst>
              <a:ext uri="{FF2B5EF4-FFF2-40B4-BE49-F238E27FC236}">
                <a16:creationId xmlns:a16="http://schemas.microsoft.com/office/drawing/2014/main" id="{8E232502-8DC7-4717-B21F-DF5FC6F2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51" y="3344275"/>
            <a:ext cx="2535093" cy="12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Alguns exemplos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613" name="Google Shape;1613;p39"/>
          <p:cNvGrpSpPr/>
          <p:nvPr/>
        </p:nvGrpSpPr>
        <p:grpSpPr>
          <a:xfrm>
            <a:off x="391888" y="1323100"/>
            <a:ext cx="1776292" cy="1699777"/>
            <a:chOff x="1317586" y="1856572"/>
            <a:chExt cx="749797" cy="717499"/>
          </a:xfrm>
        </p:grpSpPr>
        <p:sp>
          <p:nvSpPr>
            <p:cNvPr id="1614" name="Google Shape;1614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613;p39">
            <a:extLst>
              <a:ext uri="{FF2B5EF4-FFF2-40B4-BE49-F238E27FC236}">
                <a16:creationId xmlns:a16="http://schemas.microsoft.com/office/drawing/2014/main" id="{A01F617F-B04F-4E8C-9DAE-4DFD480F9165}"/>
              </a:ext>
            </a:extLst>
          </p:cNvPr>
          <p:cNvGrpSpPr/>
          <p:nvPr/>
        </p:nvGrpSpPr>
        <p:grpSpPr>
          <a:xfrm>
            <a:off x="2566860" y="1323100"/>
            <a:ext cx="1776290" cy="1699777"/>
            <a:chOff x="1317586" y="1856572"/>
            <a:chExt cx="749796" cy="717499"/>
          </a:xfrm>
        </p:grpSpPr>
        <p:sp>
          <p:nvSpPr>
            <p:cNvPr id="53" name="Google Shape;1614;p39">
              <a:extLst>
                <a:ext uri="{FF2B5EF4-FFF2-40B4-BE49-F238E27FC236}">
                  <a16:creationId xmlns:a16="http://schemas.microsoft.com/office/drawing/2014/main" id="{D5616C58-6BCD-410F-89F0-6E4A251E5037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5;p39">
              <a:extLst>
                <a:ext uri="{FF2B5EF4-FFF2-40B4-BE49-F238E27FC236}">
                  <a16:creationId xmlns:a16="http://schemas.microsoft.com/office/drawing/2014/main" id="{897D3FBD-76ED-4E4D-816A-455A117DCEFB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1613;p39">
            <a:extLst>
              <a:ext uri="{FF2B5EF4-FFF2-40B4-BE49-F238E27FC236}">
                <a16:creationId xmlns:a16="http://schemas.microsoft.com/office/drawing/2014/main" id="{84134365-87EB-4C14-8EDC-E8BD7942E89F}"/>
              </a:ext>
            </a:extLst>
          </p:cNvPr>
          <p:cNvGrpSpPr/>
          <p:nvPr/>
        </p:nvGrpSpPr>
        <p:grpSpPr>
          <a:xfrm>
            <a:off x="4741832" y="1323100"/>
            <a:ext cx="1776290" cy="1699777"/>
            <a:chOff x="1317586" y="1856572"/>
            <a:chExt cx="749796" cy="717499"/>
          </a:xfrm>
        </p:grpSpPr>
        <p:sp>
          <p:nvSpPr>
            <p:cNvPr id="56" name="Google Shape;1614;p39">
              <a:extLst>
                <a:ext uri="{FF2B5EF4-FFF2-40B4-BE49-F238E27FC236}">
                  <a16:creationId xmlns:a16="http://schemas.microsoft.com/office/drawing/2014/main" id="{FE3D74F7-817A-4A80-93F4-5E114B7D63BF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15;p39">
              <a:extLst>
                <a:ext uri="{FF2B5EF4-FFF2-40B4-BE49-F238E27FC236}">
                  <a16:creationId xmlns:a16="http://schemas.microsoft.com/office/drawing/2014/main" id="{77C531FD-257E-4750-A0E7-2E4186567517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" name="Google Shape;1613;p39">
            <a:extLst>
              <a:ext uri="{FF2B5EF4-FFF2-40B4-BE49-F238E27FC236}">
                <a16:creationId xmlns:a16="http://schemas.microsoft.com/office/drawing/2014/main" id="{C5A24069-5232-41A7-8805-C29E5A1256EF}"/>
              </a:ext>
            </a:extLst>
          </p:cNvPr>
          <p:cNvGrpSpPr/>
          <p:nvPr/>
        </p:nvGrpSpPr>
        <p:grpSpPr>
          <a:xfrm>
            <a:off x="6841998" y="1323100"/>
            <a:ext cx="1776292" cy="1699777"/>
            <a:chOff x="1317586" y="1856572"/>
            <a:chExt cx="749797" cy="717499"/>
          </a:xfrm>
        </p:grpSpPr>
        <p:sp>
          <p:nvSpPr>
            <p:cNvPr id="59" name="Google Shape;1614;p39">
              <a:extLst>
                <a:ext uri="{FF2B5EF4-FFF2-40B4-BE49-F238E27FC236}">
                  <a16:creationId xmlns:a16="http://schemas.microsoft.com/office/drawing/2014/main" id="{77C2C0D7-C7E1-4799-9DA8-C7CBBB3CED13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15;p39">
              <a:extLst>
                <a:ext uri="{FF2B5EF4-FFF2-40B4-BE49-F238E27FC236}">
                  <a16:creationId xmlns:a16="http://schemas.microsoft.com/office/drawing/2014/main" id="{593F7C2E-9A88-498C-AC5E-9160385A4BA0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7A59F28E-90F7-460B-8256-10BB01FC5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4" t="2005" r="42181" b="4694"/>
          <a:stretch/>
        </p:blipFill>
        <p:spPr>
          <a:xfrm>
            <a:off x="609055" y="1396270"/>
            <a:ext cx="1434526" cy="14680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BC6376-8B0C-4731-B588-F3C3AC1E0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3" t="11190" r="23280"/>
          <a:stretch/>
        </p:blipFill>
        <p:spPr>
          <a:xfrm>
            <a:off x="2745392" y="1433237"/>
            <a:ext cx="1511797" cy="13940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4E3164-15B7-4F10-B0BB-D427BF8B2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87" t="15429" r="30677" b="8368"/>
          <a:stretch/>
        </p:blipFill>
        <p:spPr>
          <a:xfrm>
            <a:off x="4946369" y="1446499"/>
            <a:ext cx="1459787" cy="1367554"/>
          </a:xfrm>
          <a:prstGeom prst="rect">
            <a:avLst/>
          </a:prstGeom>
        </p:spPr>
      </p:pic>
      <p:grpSp>
        <p:nvGrpSpPr>
          <p:cNvPr id="71" name="Google Shape;1613;p39">
            <a:extLst>
              <a:ext uri="{FF2B5EF4-FFF2-40B4-BE49-F238E27FC236}">
                <a16:creationId xmlns:a16="http://schemas.microsoft.com/office/drawing/2014/main" id="{AA9D9AA3-7BB5-4588-85BE-4034C265BBE6}"/>
              </a:ext>
            </a:extLst>
          </p:cNvPr>
          <p:cNvGrpSpPr/>
          <p:nvPr/>
        </p:nvGrpSpPr>
        <p:grpSpPr>
          <a:xfrm>
            <a:off x="1462597" y="3216479"/>
            <a:ext cx="1776292" cy="1699777"/>
            <a:chOff x="1317586" y="1856572"/>
            <a:chExt cx="749797" cy="717499"/>
          </a:xfrm>
        </p:grpSpPr>
        <p:sp>
          <p:nvSpPr>
            <p:cNvPr id="72" name="Google Shape;1614;p39">
              <a:extLst>
                <a:ext uri="{FF2B5EF4-FFF2-40B4-BE49-F238E27FC236}">
                  <a16:creationId xmlns:a16="http://schemas.microsoft.com/office/drawing/2014/main" id="{E4BE5701-3FE3-47CA-9952-822C2C76B85A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15;p39">
              <a:extLst>
                <a:ext uri="{FF2B5EF4-FFF2-40B4-BE49-F238E27FC236}">
                  <a16:creationId xmlns:a16="http://schemas.microsoft.com/office/drawing/2014/main" id="{5219C5FF-0B6F-470B-A550-D8D635B583B9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613;p39">
            <a:extLst>
              <a:ext uri="{FF2B5EF4-FFF2-40B4-BE49-F238E27FC236}">
                <a16:creationId xmlns:a16="http://schemas.microsoft.com/office/drawing/2014/main" id="{D393095D-0A51-488A-86DD-373E8188DCB3}"/>
              </a:ext>
            </a:extLst>
          </p:cNvPr>
          <p:cNvGrpSpPr/>
          <p:nvPr/>
        </p:nvGrpSpPr>
        <p:grpSpPr>
          <a:xfrm>
            <a:off x="3637569" y="3216479"/>
            <a:ext cx="1776290" cy="1699777"/>
            <a:chOff x="1317586" y="1856572"/>
            <a:chExt cx="749796" cy="717499"/>
          </a:xfrm>
        </p:grpSpPr>
        <p:sp>
          <p:nvSpPr>
            <p:cNvPr id="75" name="Google Shape;1614;p39">
              <a:extLst>
                <a:ext uri="{FF2B5EF4-FFF2-40B4-BE49-F238E27FC236}">
                  <a16:creationId xmlns:a16="http://schemas.microsoft.com/office/drawing/2014/main" id="{25D1FC98-15A8-4A14-9D73-81A085B1F19E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15;p39">
              <a:extLst>
                <a:ext uri="{FF2B5EF4-FFF2-40B4-BE49-F238E27FC236}">
                  <a16:creationId xmlns:a16="http://schemas.microsoft.com/office/drawing/2014/main" id="{CF003FE5-008E-4470-9634-0D5580EE5574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7" name="Picture 2" descr="Global Forest Watch (@globalforests) / Twitter">
            <a:extLst>
              <a:ext uri="{FF2B5EF4-FFF2-40B4-BE49-F238E27FC236}">
                <a16:creationId xmlns:a16="http://schemas.microsoft.com/office/drawing/2014/main" id="{CB5845B5-8A89-4584-A07C-FFA919FD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07" y="3326616"/>
            <a:ext cx="1380239" cy="138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tapera.com.br/wp-content/uploads/2022/06/WhatsApp-Image-2022-06-08-at-11.06.25-300x222.jpeg">
            <a:extLst>
              <a:ext uri="{FF2B5EF4-FFF2-40B4-BE49-F238E27FC236}">
                <a16:creationId xmlns:a16="http://schemas.microsoft.com/office/drawing/2014/main" id="{A9767E38-4713-45DB-A8F3-9CF3836F1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0"/>
          <a:stretch/>
        </p:blipFill>
        <p:spPr bwMode="auto">
          <a:xfrm>
            <a:off x="3857625" y="3326616"/>
            <a:ext cx="1428750" cy="142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bô executa cirurgia intestinal complexa sem assistência humana | Robótica  | TechTudo">
            <a:extLst>
              <a:ext uri="{FF2B5EF4-FFF2-40B4-BE49-F238E27FC236}">
                <a16:creationId xmlns:a16="http://schemas.microsoft.com/office/drawing/2014/main" id="{21E3BFB8-E225-4E15-B19F-9E9377C54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2" r="24123" b="3542"/>
          <a:stretch/>
        </p:blipFill>
        <p:spPr bwMode="auto">
          <a:xfrm>
            <a:off x="7069116" y="1446499"/>
            <a:ext cx="1414624" cy="136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oogle Shape;1613;p39">
            <a:extLst>
              <a:ext uri="{FF2B5EF4-FFF2-40B4-BE49-F238E27FC236}">
                <a16:creationId xmlns:a16="http://schemas.microsoft.com/office/drawing/2014/main" id="{BC697977-8F51-4EAC-8834-34196D2D0FDB}"/>
              </a:ext>
            </a:extLst>
          </p:cNvPr>
          <p:cNvGrpSpPr/>
          <p:nvPr/>
        </p:nvGrpSpPr>
        <p:grpSpPr>
          <a:xfrm>
            <a:off x="5741625" y="3216479"/>
            <a:ext cx="1776290" cy="1699777"/>
            <a:chOff x="1317586" y="1856572"/>
            <a:chExt cx="749796" cy="717499"/>
          </a:xfrm>
        </p:grpSpPr>
        <p:sp>
          <p:nvSpPr>
            <p:cNvPr id="29" name="Google Shape;1614;p39">
              <a:extLst>
                <a:ext uri="{FF2B5EF4-FFF2-40B4-BE49-F238E27FC236}">
                  <a16:creationId xmlns:a16="http://schemas.microsoft.com/office/drawing/2014/main" id="{7E361D0C-8049-4AC8-83F1-83056B6E2FED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5;p39">
              <a:extLst>
                <a:ext uri="{FF2B5EF4-FFF2-40B4-BE49-F238E27FC236}">
                  <a16:creationId xmlns:a16="http://schemas.microsoft.com/office/drawing/2014/main" id="{2BEAFF37-5C61-4FE2-8D49-5622E412A294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4" name="Picture 6" descr="Tesla (TSLA34) é processada por suposta invasão de privacidade - InfoMoney">
            <a:extLst>
              <a:ext uri="{FF2B5EF4-FFF2-40B4-BE49-F238E27FC236}">
                <a16:creationId xmlns:a16="http://schemas.microsoft.com/office/drawing/2014/main" id="{1857EE98-CE6F-4936-A34D-981DAF183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6"/>
          <a:stretch/>
        </p:blipFill>
        <p:spPr bwMode="auto">
          <a:xfrm>
            <a:off x="5997633" y="3326616"/>
            <a:ext cx="1365693" cy="138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2"/>
          <p:cNvSpPr/>
          <p:nvPr/>
        </p:nvSpPr>
        <p:spPr>
          <a:xfrm>
            <a:off x="855095" y="1296326"/>
            <a:ext cx="4291930" cy="2578500"/>
          </a:xfrm>
          <a:prstGeom prst="roundRect">
            <a:avLst>
              <a:gd name="adj" fmla="val 804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2"/>
          <p:cNvSpPr txBox="1">
            <a:spLocks noGrp="1"/>
          </p:cNvSpPr>
          <p:nvPr>
            <p:ph type="title"/>
          </p:nvPr>
        </p:nvSpPr>
        <p:spPr>
          <a:xfrm>
            <a:off x="5397178" y="1761128"/>
            <a:ext cx="339458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Apple Vision Pro</a:t>
            </a:r>
            <a:endParaRPr dirty="0"/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1"/>
          </p:nvPr>
        </p:nvSpPr>
        <p:spPr>
          <a:xfrm>
            <a:off x="5397178" y="2358347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Novo óculos de realidade aumentada da Apple que traz discussões sobre o futuro da computação e tecnologia.</a:t>
            </a:r>
            <a:endParaRPr dirty="0"/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2559009" y="656065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-101061" y="4568473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7964775" y="820118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Apple Unveils the Vision Pro - Straight Outta Black Mirror - YouTube">
            <a:extLst>
              <a:ext uri="{FF2B5EF4-FFF2-40B4-BE49-F238E27FC236}">
                <a16:creationId xmlns:a16="http://schemas.microsoft.com/office/drawing/2014/main" id="{D656A07C-B361-4DDF-BCD7-48D0DFE43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2" b="12402"/>
          <a:stretch/>
        </p:blipFill>
        <p:spPr bwMode="auto">
          <a:xfrm>
            <a:off x="5397178" y="3376847"/>
            <a:ext cx="2643380" cy="149080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A8DB535-0B93-4005-BB65-AE280E7AB69C}"/>
              </a:ext>
            </a:extLst>
          </p:cNvPr>
          <p:cNvSpPr/>
          <p:nvPr/>
        </p:nvSpPr>
        <p:spPr>
          <a:xfrm>
            <a:off x="746550" y="4318884"/>
            <a:ext cx="4201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https://www.youtube.com/watch?v=TX9qSaGXFyg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B5935-2517-4596-BC96-09B45B72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83B9C1-6D2A-49E5-B3B8-A263DCB53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Mídia Online 4" title="Introducing Apple Vision Pro">
            <a:hlinkClick r:id="" action="ppaction://media"/>
            <a:extLst>
              <a:ext uri="{FF2B5EF4-FFF2-40B4-BE49-F238E27FC236}">
                <a16:creationId xmlns:a16="http://schemas.microsoft.com/office/drawing/2014/main" id="{C898C2CB-3A0E-4E11-AFB7-79E35DD766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2642" y="488354"/>
            <a:ext cx="7638715" cy="42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254522" y="2070525"/>
            <a:ext cx="38588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accent1"/>
                </a:solidFill>
              </a:rPr>
              <a:t>Conclusões e o futuro da computação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21250" y="1210264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lvl="0" indent="0">
              <a:spcBef>
                <a:spcPts val="1600"/>
              </a:spcBef>
              <a:buNone/>
            </a:pPr>
            <a:r>
              <a:rPr lang="pt-BR" dirty="0"/>
              <a:t>No futuro, a computação </a:t>
            </a:r>
            <a:r>
              <a:rPr lang="pt-BR" dirty="0" err="1"/>
              <a:t>pervasiva</a:t>
            </a:r>
            <a:r>
              <a:rPr lang="pt-BR" dirty="0"/>
              <a:t> contribuirá para uma interação mais intuitiva e imersiva em vários aspectos da vida diária, alguns exemplos disto são:</a:t>
            </a:r>
            <a:endParaRPr lang="pt-BR" dirty="0">
              <a:solidFill>
                <a:schemeClr val="dk1"/>
              </a:solidFill>
            </a:endParaRPr>
          </a:p>
          <a:p>
            <a:pPr marL="241300" indent="-215900"/>
            <a:r>
              <a:rPr lang="pt-BR" dirty="0"/>
              <a:t>Internet das Coisas</a:t>
            </a:r>
            <a:endParaRPr dirty="0">
              <a:solidFill>
                <a:schemeClr val="dk1"/>
              </a:solidFill>
            </a:endParaRPr>
          </a:p>
          <a:p>
            <a:pPr marL="241300" lvl="0" indent="-215900"/>
            <a:r>
              <a:rPr lang="pt-BR" dirty="0"/>
              <a:t>Realidade aumentada e Realidade virtual</a:t>
            </a:r>
            <a:endParaRPr lang="pt-BR" dirty="0">
              <a:solidFill>
                <a:schemeClr val="dk1"/>
              </a:solidFill>
            </a:endParaRPr>
          </a:p>
          <a:p>
            <a:pPr marL="241300" lvl="0" indent="-215900"/>
            <a:r>
              <a:rPr lang="pt-BR" dirty="0"/>
              <a:t>Mobilidade urbana</a:t>
            </a:r>
          </a:p>
          <a:p>
            <a:pPr marL="241300" lvl="0" indent="-215900"/>
            <a:endParaRPr lang="pt-BR" dirty="0"/>
          </a:p>
          <a:p>
            <a:pPr marL="25400" indent="0">
              <a:buNone/>
            </a:pPr>
            <a:r>
              <a:rPr lang="pt-BR" dirty="0"/>
              <a:t>Desafios:</a:t>
            </a:r>
          </a:p>
          <a:p>
            <a:pPr marL="241300" lvl="0" indent="-215900"/>
            <a:r>
              <a:rPr lang="pt-BR" dirty="0"/>
              <a:t>Privacidade e segurança dos dados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439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62"/>
          <p:cNvSpPr txBox="1">
            <a:spLocks noGrp="1"/>
          </p:cNvSpPr>
          <p:nvPr>
            <p:ph type="title"/>
          </p:nvPr>
        </p:nvSpPr>
        <p:spPr>
          <a:xfrm flipH="1">
            <a:off x="705280" y="2266517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2904" name="Google Shape;2904;p62"/>
          <p:cNvGrpSpPr/>
          <p:nvPr/>
        </p:nvGrpSpPr>
        <p:grpSpPr>
          <a:xfrm>
            <a:off x="5284520" y="991441"/>
            <a:ext cx="3846326" cy="4130080"/>
            <a:chOff x="5284520" y="991441"/>
            <a:chExt cx="3846326" cy="4130080"/>
          </a:xfrm>
        </p:grpSpPr>
        <p:grpSp>
          <p:nvGrpSpPr>
            <p:cNvPr id="2905" name="Google Shape;2905;p62"/>
            <p:cNvGrpSpPr/>
            <p:nvPr/>
          </p:nvGrpSpPr>
          <p:grpSpPr>
            <a:xfrm>
              <a:off x="5290060" y="4283843"/>
              <a:ext cx="3840787" cy="837679"/>
              <a:chOff x="5290060" y="4283843"/>
              <a:chExt cx="3840787" cy="837679"/>
            </a:xfrm>
          </p:grpSpPr>
          <p:sp>
            <p:nvSpPr>
              <p:cNvPr id="2906" name="Google Shape;2906;p62"/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10208" extrusionOk="0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2"/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6106" extrusionOk="0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2"/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avLst/>
                <a:gdLst/>
                <a:ahLst/>
                <a:cxnLst/>
                <a:rect l="l" t="t" r="r" b="b"/>
                <a:pathLst>
                  <a:path w="41964" h="14011" extrusionOk="0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9" name="Google Shape;2909;p62"/>
            <p:cNvGrpSpPr/>
            <p:nvPr/>
          </p:nvGrpSpPr>
          <p:grpSpPr>
            <a:xfrm flipH="1">
              <a:off x="5284520" y="991441"/>
              <a:ext cx="3622376" cy="3606309"/>
              <a:chOff x="933600" y="1438909"/>
              <a:chExt cx="2442600" cy="2431766"/>
            </a:xfrm>
          </p:grpSpPr>
          <p:sp>
            <p:nvSpPr>
              <p:cNvPr id="2910" name="Google Shape;2910;p62"/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31608" extrusionOk="0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2"/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avLst/>
                <a:gdLst/>
                <a:ahLst/>
                <a:cxnLst/>
                <a:rect l="l" t="t" r="r" b="b"/>
                <a:pathLst>
                  <a:path w="12294" h="29025" extrusionOk="0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2"/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avLst/>
                <a:gdLst/>
                <a:ahLst/>
                <a:cxnLst/>
                <a:rect l="l" t="t" r="r" b="b"/>
                <a:pathLst>
                  <a:path w="21688" h="37457" extrusionOk="0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2"/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6580" extrusionOk="0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2"/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258" extrusionOk="0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2"/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10203" extrusionOk="0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2"/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43336" extrusionOk="0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2"/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2977" extrusionOk="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2"/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6440" extrusionOk="0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2"/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13982" extrusionOk="0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2"/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6265" extrusionOk="0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2"/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13269" h="11948" extrusionOk="0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2"/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28520" extrusionOk="0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2"/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222" extrusionOk="0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2"/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615" extrusionOk="0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2"/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avLst/>
                <a:gdLst/>
                <a:ahLst/>
                <a:cxnLst/>
                <a:rect l="l" t="t" r="r" b="b"/>
                <a:pathLst>
                  <a:path w="23835" h="19556" extrusionOk="0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2"/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avLst/>
                <a:gdLst/>
                <a:ahLst/>
                <a:cxnLst/>
                <a:rect l="l" t="t" r="r" b="b"/>
                <a:pathLst>
                  <a:path w="18594" h="16142" extrusionOk="0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2"/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41" extrusionOk="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62"/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7829" extrusionOk="0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62"/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8612" extrusionOk="0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62"/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31" extrusionOk="0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62"/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980" extrusionOk="0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62"/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095" extrusionOk="0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2"/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3213" extrusionOk="0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62"/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avLst/>
                <a:gdLst/>
                <a:ahLst/>
                <a:cxnLst/>
                <a:rect l="l" t="t" r="r" b="b"/>
                <a:pathLst>
                  <a:path w="17729" h="11541" extrusionOk="0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62"/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1876" extrusionOk="0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2"/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283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2"/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283" extrusionOk="0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2"/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2"/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2"/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2"/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2"/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318" h="1284" extrusionOk="0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2"/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2"/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939" extrusionOk="0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2"/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373" extrusionOk="0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2"/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2"/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2"/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2"/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2"/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2"/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2"/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2"/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2"/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2"/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9" extrusionOk="0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2"/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2"/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9" extrusionOk="0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62"/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62"/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62"/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62"/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62"/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62"/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62"/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81" extrusionOk="0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62"/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62"/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25841" extrusionOk="0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62"/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26204" extrusionOk="0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62"/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2"/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2"/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2"/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2"/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2"/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8782" extrusionOk="0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2"/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144" extrusionOk="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2"/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4127" extrusionOk="0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2"/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0" extrusionOk="0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2"/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avLst/>
                <a:gdLst/>
                <a:ahLst/>
                <a:cxnLst/>
                <a:rect l="l" t="t" r="r" b="b"/>
                <a:pathLst>
                  <a:path w="32002" h="31974" extrusionOk="0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62"/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10008" extrusionOk="0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62"/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22580" extrusionOk="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62"/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23918" extrusionOk="0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62"/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5974" extrusionOk="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2"/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2490" extrusionOk="0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2"/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559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2"/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58205" h="7416" extrusionOk="0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2"/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569" extrusionOk="0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2"/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8" extrusionOk="0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2"/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2"/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20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62"/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62"/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62"/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4" extrusionOk="0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62"/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4" extrusionOk="0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62"/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7" extrusionOk="0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62"/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37" extrusionOk="0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2"/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450" extrusionOk="0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2"/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2"/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2"/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08" extrusionOk="0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2"/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2" extrusionOk="0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2"/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89" extrusionOk="0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2"/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79" extrusionOk="0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2"/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2"/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2"/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4" extrusionOk="0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2"/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17" extrusionOk="0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2"/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927" extrusionOk="0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2"/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88" extrusionOk="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2"/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646" extrusionOk="0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2"/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2"/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3067" extrusionOk="0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2"/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2"/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9" extrusionOk="0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2"/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2"/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2"/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2"/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88" extrusionOk="0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2"/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7"/>
          <p:cNvSpPr txBox="1">
            <a:spLocks noGrp="1"/>
          </p:cNvSpPr>
          <p:nvPr>
            <p:ph type="title"/>
          </p:nvPr>
        </p:nvSpPr>
        <p:spPr>
          <a:xfrm>
            <a:off x="890264" y="2057245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pt-BR" dirty="0"/>
              <a:t>Conceitos básicos</a:t>
            </a:r>
            <a:endParaRPr dirty="0"/>
          </a:p>
        </p:txBody>
      </p:sp>
      <p:sp>
        <p:nvSpPr>
          <p:cNvPr id="1545" name="Google Shape;1545;p37"/>
          <p:cNvSpPr txBox="1">
            <a:spLocks noGrp="1"/>
          </p:cNvSpPr>
          <p:nvPr>
            <p:ph type="title" idx="9"/>
          </p:nvPr>
        </p:nvSpPr>
        <p:spPr>
          <a:xfrm>
            <a:off x="6351900" y="3768673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Conclusões e Futuro</a:t>
            </a:r>
            <a:endParaRPr dirty="0"/>
          </a:p>
        </p:txBody>
      </p:sp>
      <p:sp>
        <p:nvSpPr>
          <p:cNvPr id="1549" name="Google Shape;1549;p37"/>
          <p:cNvSpPr txBox="1">
            <a:spLocks noGrp="1"/>
          </p:cNvSpPr>
          <p:nvPr>
            <p:ph type="title" idx="2"/>
          </p:nvPr>
        </p:nvSpPr>
        <p:spPr>
          <a:xfrm>
            <a:off x="1479314" y="166249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51" name="Google Shape;1551;p37"/>
          <p:cNvSpPr txBox="1">
            <a:spLocks noGrp="1"/>
          </p:cNvSpPr>
          <p:nvPr>
            <p:ph type="title" idx="3"/>
          </p:nvPr>
        </p:nvSpPr>
        <p:spPr>
          <a:xfrm>
            <a:off x="5987653" y="2008095"/>
            <a:ext cx="2754847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pt-BR" dirty="0"/>
              <a:t>Evolução histórica no campo científico</a:t>
            </a:r>
            <a:r>
              <a:rPr lang="en" dirty="0"/>
              <a:t> </a:t>
            </a:r>
            <a:endParaRPr dirty="0"/>
          </a:p>
        </p:txBody>
      </p:sp>
      <p:sp>
        <p:nvSpPr>
          <p:cNvPr id="1553" name="Google Shape;1553;p37"/>
          <p:cNvSpPr txBox="1">
            <a:spLocks noGrp="1"/>
          </p:cNvSpPr>
          <p:nvPr>
            <p:ph type="title" idx="6"/>
          </p:nvPr>
        </p:nvSpPr>
        <p:spPr>
          <a:xfrm>
            <a:off x="461512" y="3742183"/>
            <a:ext cx="2929604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pt-BR" dirty="0"/>
              <a:t>Mercado</a:t>
            </a:r>
            <a:endParaRPr dirty="0"/>
          </a:p>
        </p:txBody>
      </p:sp>
      <p:sp>
        <p:nvSpPr>
          <p:cNvPr id="1554" name="Google Shape;1554;p37"/>
          <p:cNvSpPr txBox="1">
            <a:spLocks noGrp="1"/>
          </p:cNvSpPr>
          <p:nvPr>
            <p:ph type="title" idx="4"/>
          </p:nvPr>
        </p:nvSpPr>
        <p:spPr>
          <a:xfrm>
            <a:off x="6918077" y="158406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555" name="Google Shape;1555;p37"/>
          <p:cNvSpPr txBox="1">
            <a:spLocks noGrp="1"/>
          </p:cNvSpPr>
          <p:nvPr>
            <p:ph type="title" idx="7"/>
          </p:nvPr>
        </p:nvSpPr>
        <p:spPr>
          <a:xfrm>
            <a:off x="1403195" y="3295226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557" name="Google Shape;1557;p37"/>
          <p:cNvSpPr txBox="1">
            <a:spLocks noGrp="1"/>
          </p:cNvSpPr>
          <p:nvPr>
            <p:ph type="title" idx="13"/>
          </p:nvPr>
        </p:nvSpPr>
        <p:spPr>
          <a:xfrm>
            <a:off x="6940950" y="337712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61" name="Google Shape;1561;p37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Sumário</a:t>
            </a:r>
            <a:endParaRPr dirty="0"/>
          </a:p>
        </p:txBody>
      </p:sp>
      <p:sp>
        <p:nvSpPr>
          <p:cNvPr id="11" name="Google Shape;1551;p37">
            <a:extLst>
              <a:ext uri="{FF2B5EF4-FFF2-40B4-BE49-F238E27FC236}">
                <a16:creationId xmlns:a16="http://schemas.microsoft.com/office/drawing/2014/main" id="{4133AC22-888D-4AD3-8F68-18D49C4DE3F7}"/>
              </a:ext>
            </a:extLst>
          </p:cNvPr>
          <p:cNvSpPr txBox="1">
            <a:spLocks/>
          </p:cNvSpPr>
          <p:nvPr/>
        </p:nvSpPr>
        <p:spPr>
          <a:xfrm>
            <a:off x="3052511" y="2057245"/>
            <a:ext cx="275484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0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pt-BR" dirty="0"/>
              <a:t>Questões Técnicas</a:t>
            </a:r>
          </a:p>
        </p:txBody>
      </p:sp>
      <p:sp>
        <p:nvSpPr>
          <p:cNvPr id="12" name="Google Shape;1554;p37">
            <a:extLst>
              <a:ext uri="{FF2B5EF4-FFF2-40B4-BE49-F238E27FC236}">
                <a16:creationId xmlns:a16="http://schemas.microsoft.com/office/drawing/2014/main" id="{30F08282-E343-411D-BC8D-09002DE90981}"/>
              </a:ext>
            </a:extLst>
          </p:cNvPr>
          <p:cNvSpPr txBox="1">
            <a:spLocks/>
          </p:cNvSpPr>
          <p:nvPr/>
        </p:nvSpPr>
        <p:spPr>
          <a:xfrm>
            <a:off x="3982935" y="1633211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uprum"/>
              <a:buNone/>
              <a:defRPr sz="30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en"/>
              <a:t>02.</a:t>
            </a:r>
          </a:p>
        </p:txBody>
      </p:sp>
      <p:sp>
        <p:nvSpPr>
          <p:cNvPr id="14" name="Google Shape;1545;p37">
            <a:extLst>
              <a:ext uri="{FF2B5EF4-FFF2-40B4-BE49-F238E27FC236}">
                <a16:creationId xmlns:a16="http://schemas.microsoft.com/office/drawing/2014/main" id="{84556BA2-B02B-477B-B9DE-903AEF3D0545}"/>
              </a:ext>
            </a:extLst>
          </p:cNvPr>
          <p:cNvSpPr txBox="1">
            <a:spLocks/>
          </p:cNvSpPr>
          <p:nvPr/>
        </p:nvSpPr>
        <p:spPr>
          <a:xfrm>
            <a:off x="3308369" y="3768673"/>
            <a:ext cx="29296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0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lvl="0"/>
            <a:r>
              <a:rPr lang="pt-BR" dirty="0"/>
              <a:t>Aplicações práticas na sociedade</a:t>
            </a:r>
          </a:p>
        </p:txBody>
      </p:sp>
      <p:sp>
        <p:nvSpPr>
          <p:cNvPr id="15" name="Google Shape;1557;p37">
            <a:extLst>
              <a:ext uri="{FF2B5EF4-FFF2-40B4-BE49-F238E27FC236}">
                <a16:creationId xmlns:a16="http://schemas.microsoft.com/office/drawing/2014/main" id="{5F2726E8-90B2-4002-BF80-FC79435FB485}"/>
              </a:ext>
            </a:extLst>
          </p:cNvPr>
          <p:cNvSpPr txBox="1">
            <a:spLocks/>
          </p:cNvSpPr>
          <p:nvPr/>
        </p:nvSpPr>
        <p:spPr>
          <a:xfrm>
            <a:off x="4326171" y="3377127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en" dirty="0"/>
              <a:t>05.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38"/>
          <p:cNvGrpSpPr/>
          <p:nvPr/>
        </p:nvGrpSpPr>
        <p:grpSpPr>
          <a:xfrm>
            <a:off x="592213" y="4208056"/>
            <a:ext cx="1021756" cy="332094"/>
            <a:chOff x="7289663" y="3996131"/>
            <a:chExt cx="1021756" cy="332094"/>
          </a:xfrm>
        </p:grpSpPr>
        <p:sp>
          <p:nvSpPr>
            <p:cNvPr id="1567" name="Google Shape;1567;p38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38"/>
          <p:cNvSpPr txBox="1">
            <a:spLocks noGrp="1"/>
          </p:cNvSpPr>
          <p:nvPr>
            <p:ph type="title"/>
          </p:nvPr>
        </p:nvSpPr>
        <p:spPr>
          <a:xfrm>
            <a:off x="698021" y="1444809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1576" name="Google Shape;1576;p38"/>
          <p:cNvSpPr txBox="1">
            <a:spLocks noGrp="1"/>
          </p:cNvSpPr>
          <p:nvPr>
            <p:ph type="subTitle" idx="1"/>
          </p:nvPr>
        </p:nvSpPr>
        <p:spPr>
          <a:xfrm>
            <a:off x="698021" y="2103034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computação </a:t>
            </a:r>
            <a:r>
              <a:rPr lang="pt-BR" dirty="0" err="1"/>
              <a:t>pervasiva</a:t>
            </a:r>
            <a:r>
              <a:rPr lang="pt-BR" dirty="0"/>
              <a:t> representa os meios de comunicação que </a:t>
            </a:r>
            <a:r>
              <a:rPr lang="pt-BR" dirty="0" err="1"/>
              <a:t>obtem</a:t>
            </a:r>
            <a:r>
              <a:rPr lang="pt-BR" dirty="0"/>
              <a:t> dados do ambiente e são imperceptíveis ao público, realizando atualizações para adequar-se ao local.</a:t>
            </a:r>
            <a:endParaRPr dirty="0"/>
          </a:p>
        </p:txBody>
      </p:sp>
      <p:grpSp>
        <p:nvGrpSpPr>
          <p:cNvPr id="1581" name="Google Shape;1581;p38"/>
          <p:cNvGrpSpPr/>
          <p:nvPr/>
        </p:nvGrpSpPr>
        <p:grpSpPr>
          <a:xfrm>
            <a:off x="1423411" y="3650472"/>
            <a:ext cx="749797" cy="717499"/>
            <a:chOff x="7847861" y="3178722"/>
            <a:chExt cx="749797" cy="717499"/>
          </a:xfrm>
        </p:grpSpPr>
        <p:sp>
          <p:nvSpPr>
            <p:cNvPr id="1582" name="Google Shape;1582;p38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omputação Ubíqua Ubicomp">
            <a:extLst>
              <a:ext uri="{FF2B5EF4-FFF2-40B4-BE49-F238E27FC236}">
                <a16:creationId xmlns:a16="http://schemas.microsoft.com/office/drawing/2014/main" id="{C05F0747-9B63-469E-9037-EB8670C8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943" y="3465095"/>
            <a:ext cx="2786113" cy="8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utação ubíqua: qual a origem do conceito e como funciona?">
            <a:extLst>
              <a:ext uri="{FF2B5EF4-FFF2-40B4-BE49-F238E27FC236}">
                <a16:creationId xmlns:a16="http://schemas.microsoft.com/office/drawing/2014/main" id="{A2E82A2A-320A-4CC2-B940-A756C235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28185"/>
          <a:stretch/>
        </p:blipFill>
        <p:spPr bwMode="auto">
          <a:xfrm>
            <a:off x="5515807" y="1140644"/>
            <a:ext cx="2930172" cy="31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E513C-2EDE-4AE4-9090-4E27A778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BC8A5F-01F1-4DA7-90EC-33B73E19A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Computação ubíqua - História e características gerais">
            <a:extLst>
              <a:ext uri="{FF2B5EF4-FFF2-40B4-BE49-F238E27FC236}">
                <a16:creationId xmlns:a16="http://schemas.microsoft.com/office/drawing/2014/main" id="{C95CF38F-518B-4C00-8238-13504E5C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95" y="1265215"/>
            <a:ext cx="3834810" cy="28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mputação Pervasiva">
            <a:extLst>
              <a:ext uri="{FF2B5EF4-FFF2-40B4-BE49-F238E27FC236}">
                <a16:creationId xmlns:a16="http://schemas.microsoft.com/office/drawing/2014/main" id="{A44E1E3C-9611-439B-9980-AD46CB71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19" y="1265215"/>
            <a:ext cx="4238286" cy="28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0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199520" y="1148401"/>
            <a:ext cx="38588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accent1"/>
                </a:solidFill>
              </a:rPr>
              <a:t>Como funciona?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21250" y="1210264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indent="0">
              <a:buNone/>
            </a:pPr>
            <a:r>
              <a:rPr lang="pt-BR" dirty="0"/>
              <a:t>Rede de microprocessadores conectados e incorporados no cotidiano – Muito atrelado a </a:t>
            </a:r>
            <a:r>
              <a:rPr lang="pt-BR" dirty="0" err="1"/>
              <a:t>IoT</a:t>
            </a:r>
            <a:r>
              <a:rPr lang="pt-BR" dirty="0"/>
              <a:t>.</a:t>
            </a:r>
          </a:p>
          <a:p>
            <a:pPr marL="25400" indent="0">
              <a:buNone/>
            </a:pPr>
            <a:endParaRPr lang="pt-BR" dirty="0"/>
          </a:p>
          <a:p>
            <a:pPr marL="241300" indent="-215900"/>
            <a:r>
              <a:rPr lang="pt-BR" dirty="0"/>
              <a:t>Captura de dados</a:t>
            </a:r>
            <a:endParaRPr dirty="0">
              <a:solidFill>
                <a:schemeClr val="dk1"/>
              </a:solidFill>
            </a:endParaRPr>
          </a:p>
          <a:p>
            <a:pPr marL="241300" lvl="0" indent="-215900"/>
            <a:r>
              <a:rPr lang="pt-BR" dirty="0"/>
              <a:t>Compartilhamento dos dados para nuvem, dispositivos ou local</a:t>
            </a:r>
            <a:endParaRPr lang="pt-BR" dirty="0">
              <a:solidFill>
                <a:schemeClr val="dk1"/>
              </a:solidFill>
            </a:endParaRPr>
          </a:p>
          <a:p>
            <a:pPr marL="241300" lvl="0" indent="-215900"/>
            <a:r>
              <a:rPr lang="pt-BR" dirty="0"/>
              <a:t>Os dados são processados</a:t>
            </a:r>
          </a:p>
          <a:p>
            <a:pPr marL="241300" lvl="0" indent="-215900"/>
            <a:r>
              <a:rPr lang="pt-BR" dirty="0"/>
              <a:t>Os dados são analisados pelas empresas ( para mais insights)</a:t>
            </a: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043E9C5D-43FE-4A52-BABE-6B4AC1A84222}"/>
              </a:ext>
            </a:extLst>
          </p:cNvPr>
          <p:cNvSpPr/>
          <p:nvPr/>
        </p:nvSpPr>
        <p:spPr>
          <a:xfrm>
            <a:off x="199519" y="1888224"/>
            <a:ext cx="2206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pt-BR" sz="1800" dirty="0">
                <a:solidFill>
                  <a:schemeClr val="tx1"/>
                </a:solidFill>
                <a:latin typeface="Archivo Light" panose="020B0604020202020204" charset="0"/>
                <a:cs typeface="Archivo Light" panose="020B0604020202020204" charset="0"/>
              </a:rPr>
              <a:t>Questões Técnicas</a:t>
            </a:r>
          </a:p>
        </p:txBody>
      </p:sp>
      <p:sp>
        <p:nvSpPr>
          <p:cNvPr id="4" name="AutoShape 2" descr="Com a tecnologia de IoT funciona">
            <a:extLst>
              <a:ext uri="{FF2B5EF4-FFF2-40B4-BE49-F238E27FC236}">
                <a16:creationId xmlns:a16="http://schemas.microsoft.com/office/drawing/2014/main" id="{0918435E-9F8E-4938-825E-537C669A8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Com a tecnologia de IoT funciona">
            <a:extLst>
              <a:ext uri="{FF2B5EF4-FFF2-40B4-BE49-F238E27FC236}">
                <a16:creationId xmlns:a16="http://schemas.microsoft.com/office/drawing/2014/main" id="{14686792-0AFF-4836-9263-44CACDD8C8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6503A3-FFD5-4744-9CE4-F12802556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" r="4225"/>
          <a:stretch/>
        </p:blipFill>
        <p:spPr>
          <a:xfrm>
            <a:off x="160465" y="2399895"/>
            <a:ext cx="3787139" cy="11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- </a:t>
            </a:r>
            <a:r>
              <a:rPr lang="pt-BR" dirty="0" err="1"/>
              <a:t>Weiser</a:t>
            </a:r>
            <a:endParaRPr dirty="0"/>
          </a:p>
        </p:txBody>
      </p:sp>
      <p:sp>
        <p:nvSpPr>
          <p:cNvPr id="2639" name="Google Shape;2639;p59"/>
          <p:cNvSpPr txBox="1"/>
          <p:nvPr/>
        </p:nvSpPr>
        <p:spPr>
          <a:xfrm>
            <a:off x="0" y="1444156"/>
            <a:ext cx="284363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Descentralização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40" name="Google Shape;2640;p59"/>
          <p:cNvSpPr txBox="1"/>
          <p:nvPr/>
        </p:nvSpPr>
        <p:spPr>
          <a:xfrm>
            <a:off x="630598" y="1932281"/>
            <a:ext cx="2130588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 algn="r"/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inexistência de um servidor central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41" name="Google Shape;2641;p59"/>
          <p:cNvSpPr txBox="1"/>
          <p:nvPr/>
        </p:nvSpPr>
        <p:spPr>
          <a:xfrm>
            <a:off x="6808394" y="1431480"/>
            <a:ext cx="19756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Diversidade</a:t>
            </a:r>
          </a:p>
        </p:txBody>
      </p:sp>
      <p:sp>
        <p:nvSpPr>
          <p:cNvPr id="2642" name="Google Shape;2642;p59"/>
          <p:cNvSpPr txBox="1"/>
          <p:nvPr/>
        </p:nvSpPr>
        <p:spPr>
          <a:xfrm>
            <a:off x="6910927" y="1978993"/>
            <a:ext cx="217463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Devem haver dispositivos específicos para cada atividade</a:t>
            </a:r>
          </a:p>
        </p:txBody>
      </p:sp>
      <p:sp>
        <p:nvSpPr>
          <p:cNvPr id="2644" name="Google Shape;2644;p59"/>
          <p:cNvSpPr txBox="1"/>
          <p:nvPr/>
        </p:nvSpPr>
        <p:spPr>
          <a:xfrm>
            <a:off x="6816593" y="3128748"/>
            <a:ext cx="214464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Conectividade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45" name="Google Shape;2645;p59"/>
          <p:cNvSpPr txBox="1"/>
          <p:nvPr/>
        </p:nvSpPr>
        <p:spPr>
          <a:xfrm>
            <a:off x="6808394" y="3686792"/>
            <a:ext cx="20759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 usuário sempre está conectado sem interrupções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646" name="Google Shape;2646;p59"/>
          <p:cNvGrpSpPr/>
          <p:nvPr/>
        </p:nvGrpSpPr>
        <p:grpSpPr>
          <a:xfrm>
            <a:off x="2564561" y="1329380"/>
            <a:ext cx="3884395" cy="3814120"/>
            <a:chOff x="2822863" y="1408650"/>
            <a:chExt cx="3884395" cy="3814120"/>
          </a:xfrm>
        </p:grpSpPr>
        <p:sp>
          <p:nvSpPr>
            <p:cNvPr id="2647" name="Google Shape;2647;p59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3" name="Google Shape;2663;p59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64" name="Google Shape;2664;p59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9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9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9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9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9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9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9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9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9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2674;p59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75" name="Google Shape;2675;p59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9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9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9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59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59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59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59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59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59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59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59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59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59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59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59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5" name="Google Shape;2695;p59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96" name="Google Shape;2696;p59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59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59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59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59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59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702" name="Google Shape;2702;p59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59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59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59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59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7" name="Google Shape;2707;p59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2" name="Google Shape;2792;p59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5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5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5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5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5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5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5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00" name="Google Shape;2800;p59"/>
          <p:cNvCxnSpPr>
            <a:cxnSpLocks/>
            <a:stCxn id="2641" idx="1"/>
          </p:cNvCxnSpPr>
          <p:nvPr/>
        </p:nvCxnSpPr>
        <p:spPr>
          <a:xfrm rot="10800000" flipV="1">
            <a:off x="5479698" y="1695330"/>
            <a:ext cx="1328697" cy="56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1" name="Google Shape;2801;p59"/>
          <p:cNvCxnSpPr>
            <a:cxnSpLocks/>
            <a:stCxn id="2639" idx="3"/>
          </p:cNvCxnSpPr>
          <p:nvPr/>
        </p:nvCxnSpPr>
        <p:spPr>
          <a:xfrm>
            <a:off x="2843636" y="1708006"/>
            <a:ext cx="604262" cy="747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3" name="Google Shape;2803;p59"/>
          <p:cNvCxnSpPr>
            <a:cxnSpLocks/>
            <a:stCxn id="2644" idx="1"/>
          </p:cNvCxnSpPr>
          <p:nvPr/>
        </p:nvCxnSpPr>
        <p:spPr>
          <a:xfrm rot="10800000" flipV="1">
            <a:off x="6291297" y="3392598"/>
            <a:ext cx="525297" cy="40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254522" y="2070525"/>
            <a:ext cx="38588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accent1"/>
                </a:solidFill>
              </a:rPr>
              <a:t>Computação </a:t>
            </a:r>
            <a:r>
              <a:rPr lang="pt-BR" dirty="0" err="1">
                <a:solidFill>
                  <a:schemeClr val="accent1"/>
                </a:solidFill>
              </a:rPr>
              <a:t>Pervasiva</a:t>
            </a:r>
            <a:r>
              <a:rPr lang="pt-BR" dirty="0">
                <a:solidFill>
                  <a:schemeClr val="accent1"/>
                </a:solidFill>
              </a:rPr>
              <a:t> no Mercado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21250" y="1210264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Produtos cada vez mais personalizados</a:t>
            </a:r>
            <a:r>
              <a:rPr lang="pt-BR" dirty="0">
                <a:solidFill>
                  <a:schemeClr val="dk1"/>
                </a:solidFill>
              </a:rPr>
              <a:t> 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pt-BR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Monitoramento dos dados ao vivo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pt-BR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Produz novas formas de comércio (geração de informação)</a:t>
            </a: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  <a:p>
            <a:pPr marL="241300" lvl="0" indent="-215900"/>
            <a:r>
              <a:rPr lang="pt-BR" dirty="0"/>
              <a:t>Componente de valor para molde de novos produtos, serviços e ativos aos clientes.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6" name="Google Shape;2486;p56"/>
          <p:cNvGrpSpPr/>
          <p:nvPr/>
        </p:nvGrpSpPr>
        <p:grpSpPr>
          <a:xfrm>
            <a:off x="2424110" y="1677943"/>
            <a:ext cx="1131593" cy="1082850"/>
            <a:chOff x="1317586" y="1856572"/>
            <a:chExt cx="749797" cy="717499"/>
          </a:xfrm>
        </p:grpSpPr>
        <p:sp>
          <p:nvSpPr>
            <p:cNvPr id="2487" name="Google Shape;2487;p5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89" name="Google Shape;2489;p56"/>
          <p:cNvGrpSpPr/>
          <p:nvPr/>
        </p:nvGrpSpPr>
        <p:grpSpPr>
          <a:xfrm>
            <a:off x="3996372" y="1677943"/>
            <a:ext cx="1131593" cy="1082850"/>
            <a:chOff x="1317586" y="1856572"/>
            <a:chExt cx="749797" cy="717499"/>
          </a:xfrm>
        </p:grpSpPr>
        <p:sp>
          <p:nvSpPr>
            <p:cNvPr id="2490" name="Google Shape;2490;p5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56"/>
          <p:cNvGrpSpPr/>
          <p:nvPr/>
        </p:nvGrpSpPr>
        <p:grpSpPr>
          <a:xfrm>
            <a:off x="5566885" y="1677943"/>
            <a:ext cx="1131593" cy="1082850"/>
            <a:chOff x="1317586" y="1856572"/>
            <a:chExt cx="749797" cy="717499"/>
          </a:xfrm>
        </p:grpSpPr>
        <p:sp>
          <p:nvSpPr>
            <p:cNvPr id="2493" name="Google Shape;2493;p5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1" name="Google Shape;2501;p5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Evolução histórica</a:t>
            </a:r>
            <a:endParaRPr dirty="0"/>
          </a:p>
        </p:txBody>
      </p:sp>
      <p:sp>
        <p:nvSpPr>
          <p:cNvPr id="2502" name="Google Shape;2502;p56"/>
          <p:cNvSpPr txBox="1"/>
          <p:nvPr/>
        </p:nvSpPr>
        <p:spPr>
          <a:xfrm>
            <a:off x="3851154" y="3794226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 Xerox PARC estudou os conceitos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03" name="Google Shape;2503;p56"/>
          <p:cNvSpPr txBox="1"/>
          <p:nvPr/>
        </p:nvSpPr>
        <p:spPr>
          <a:xfrm>
            <a:off x="2280667" y="3266526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final 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1960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504" name="Google Shape;2504;p56"/>
          <p:cNvSpPr txBox="1"/>
          <p:nvPr/>
        </p:nvSpPr>
        <p:spPr>
          <a:xfrm>
            <a:off x="2280667" y="3794226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Alan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Kay</a:t>
            </a: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cria o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Dynabook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05" name="Google Shape;2505;p56"/>
          <p:cNvSpPr txBox="1"/>
          <p:nvPr/>
        </p:nvSpPr>
        <p:spPr>
          <a:xfrm>
            <a:off x="5421655" y="3266526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1988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506" name="Google Shape;2506;p56"/>
          <p:cNvSpPr txBox="1"/>
          <p:nvPr/>
        </p:nvSpPr>
        <p:spPr>
          <a:xfrm>
            <a:off x="5421655" y="3794226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Marc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Weiser</a:t>
            </a: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propõe a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pervasiva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07" name="Google Shape;2507;p56"/>
          <p:cNvSpPr txBox="1"/>
          <p:nvPr/>
        </p:nvSpPr>
        <p:spPr>
          <a:xfrm>
            <a:off x="3851154" y="3266526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1980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2512" name="Google Shape;2512;p56"/>
          <p:cNvCxnSpPr>
            <a:cxnSpLocks/>
          </p:cNvCxnSpPr>
          <p:nvPr/>
        </p:nvCxnSpPr>
        <p:spPr>
          <a:xfrm>
            <a:off x="2991667" y="2760726"/>
            <a:ext cx="0" cy="3468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14" name="Google Shape;2514;p56"/>
          <p:cNvCxnSpPr>
            <a:cxnSpLocks/>
            <a:endCxn id="2507" idx="0"/>
          </p:cNvCxnSpPr>
          <p:nvPr/>
        </p:nvCxnSpPr>
        <p:spPr>
          <a:xfrm>
            <a:off x="4562154" y="2760726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16" name="Google Shape;2516;p56"/>
          <p:cNvCxnSpPr>
            <a:cxnSpLocks/>
            <a:endCxn id="2505" idx="0"/>
          </p:cNvCxnSpPr>
          <p:nvPr/>
        </p:nvCxnSpPr>
        <p:spPr>
          <a:xfrm>
            <a:off x="6132655" y="2760726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22" name="Google Shape;2522;p56"/>
          <p:cNvGrpSpPr/>
          <p:nvPr/>
        </p:nvGrpSpPr>
        <p:grpSpPr>
          <a:xfrm>
            <a:off x="2805770" y="2012229"/>
            <a:ext cx="419561" cy="417997"/>
            <a:chOff x="5273894" y="2734653"/>
            <a:chExt cx="419561" cy="417997"/>
          </a:xfrm>
        </p:grpSpPr>
        <p:sp>
          <p:nvSpPr>
            <p:cNvPr id="2523" name="Google Shape;2523;p56"/>
            <p:cNvSpPr/>
            <p:nvPr/>
          </p:nvSpPr>
          <p:spPr>
            <a:xfrm>
              <a:off x="5306741" y="2734653"/>
              <a:ext cx="57904" cy="53868"/>
            </a:xfrm>
            <a:custGeom>
              <a:avLst/>
              <a:gdLst/>
              <a:ahLst/>
              <a:cxnLst/>
              <a:rect l="l" t="t" r="r" b="b"/>
              <a:pathLst>
                <a:path w="1851" h="1722" extrusionOk="0">
                  <a:moveTo>
                    <a:pt x="927" y="1"/>
                  </a:moveTo>
                  <a:cubicBezTo>
                    <a:pt x="881" y="1"/>
                    <a:pt x="835" y="4"/>
                    <a:pt x="788" y="12"/>
                  </a:cubicBezTo>
                  <a:cubicBezTo>
                    <a:pt x="318" y="88"/>
                    <a:pt x="0" y="530"/>
                    <a:pt x="76" y="999"/>
                  </a:cubicBezTo>
                  <a:cubicBezTo>
                    <a:pt x="145" y="1422"/>
                    <a:pt x="510" y="1722"/>
                    <a:pt x="924" y="1722"/>
                  </a:cubicBezTo>
                  <a:cubicBezTo>
                    <a:pt x="970" y="1722"/>
                    <a:pt x="1016" y="1718"/>
                    <a:pt x="1063" y="1710"/>
                  </a:cubicBezTo>
                  <a:cubicBezTo>
                    <a:pt x="1533" y="1635"/>
                    <a:pt x="1851" y="1192"/>
                    <a:pt x="1775" y="724"/>
                  </a:cubicBezTo>
                  <a:cubicBezTo>
                    <a:pt x="1707" y="301"/>
                    <a:pt x="1341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6"/>
            <p:cNvSpPr/>
            <p:nvPr/>
          </p:nvSpPr>
          <p:spPr>
            <a:xfrm>
              <a:off x="5380974" y="2840388"/>
              <a:ext cx="205589" cy="205557"/>
            </a:xfrm>
            <a:custGeom>
              <a:avLst/>
              <a:gdLst/>
              <a:ahLst/>
              <a:cxnLst/>
              <a:rect l="l" t="t" r="r" b="b"/>
              <a:pathLst>
                <a:path w="6572" h="6571" extrusionOk="0">
                  <a:moveTo>
                    <a:pt x="4026" y="1035"/>
                  </a:moveTo>
                  <a:cubicBezTo>
                    <a:pt x="4249" y="1035"/>
                    <a:pt x="4430" y="1217"/>
                    <a:pt x="4430" y="1440"/>
                  </a:cubicBezTo>
                  <a:lnTo>
                    <a:pt x="4430" y="1794"/>
                  </a:lnTo>
                  <a:cubicBezTo>
                    <a:pt x="4615" y="1817"/>
                    <a:pt x="4761" y="1966"/>
                    <a:pt x="4780" y="2153"/>
                  </a:cubicBezTo>
                  <a:lnTo>
                    <a:pt x="5135" y="2153"/>
                  </a:lnTo>
                  <a:cubicBezTo>
                    <a:pt x="5359" y="2153"/>
                    <a:pt x="5539" y="2333"/>
                    <a:pt x="5539" y="2557"/>
                  </a:cubicBezTo>
                  <a:cubicBezTo>
                    <a:pt x="5539" y="2779"/>
                    <a:pt x="5359" y="2961"/>
                    <a:pt x="5135" y="2961"/>
                  </a:cubicBezTo>
                  <a:lnTo>
                    <a:pt x="4782" y="2961"/>
                  </a:lnTo>
                  <a:lnTo>
                    <a:pt x="4782" y="3609"/>
                  </a:lnTo>
                  <a:lnTo>
                    <a:pt x="5135" y="3609"/>
                  </a:lnTo>
                  <a:cubicBezTo>
                    <a:pt x="5359" y="3609"/>
                    <a:pt x="5539" y="3791"/>
                    <a:pt x="5539" y="4013"/>
                  </a:cubicBezTo>
                  <a:cubicBezTo>
                    <a:pt x="5539" y="4236"/>
                    <a:pt x="5359" y="4418"/>
                    <a:pt x="5135" y="4418"/>
                  </a:cubicBezTo>
                  <a:lnTo>
                    <a:pt x="4780" y="4418"/>
                  </a:lnTo>
                  <a:cubicBezTo>
                    <a:pt x="4761" y="4603"/>
                    <a:pt x="4615" y="4752"/>
                    <a:pt x="4430" y="4777"/>
                  </a:cubicBezTo>
                  <a:lnTo>
                    <a:pt x="4430" y="5130"/>
                  </a:lnTo>
                  <a:cubicBezTo>
                    <a:pt x="4430" y="5353"/>
                    <a:pt x="4249" y="5535"/>
                    <a:pt x="4026" y="5535"/>
                  </a:cubicBezTo>
                  <a:cubicBezTo>
                    <a:pt x="3803" y="5535"/>
                    <a:pt x="3622" y="5353"/>
                    <a:pt x="3622" y="5130"/>
                  </a:cubicBezTo>
                  <a:lnTo>
                    <a:pt x="3622" y="4781"/>
                  </a:lnTo>
                  <a:lnTo>
                    <a:pt x="2974" y="4781"/>
                  </a:lnTo>
                  <a:lnTo>
                    <a:pt x="2974" y="5130"/>
                  </a:lnTo>
                  <a:cubicBezTo>
                    <a:pt x="2974" y="5353"/>
                    <a:pt x="2792" y="5535"/>
                    <a:pt x="2570" y="5535"/>
                  </a:cubicBezTo>
                  <a:cubicBezTo>
                    <a:pt x="2346" y="5535"/>
                    <a:pt x="2165" y="5353"/>
                    <a:pt x="2165" y="5130"/>
                  </a:cubicBezTo>
                  <a:lnTo>
                    <a:pt x="2165" y="4778"/>
                  </a:lnTo>
                  <a:cubicBezTo>
                    <a:pt x="1970" y="4762"/>
                    <a:pt x="1816" y="4609"/>
                    <a:pt x="1795" y="4418"/>
                  </a:cubicBezTo>
                  <a:lnTo>
                    <a:pt x="1442" y="4418"/>
                  </a:lnTo>
                  <a:cubicBezTo>
                    <a:pt x="1220" y="4418"/>
                    <a:pt x="1038" y="4236"/>
                    <a:pt x="1038" y="4013"/>
                  </a:cubicBezTo>
                  <a:cubicBezTo>
                    <a:pt x="1038" y="3791"/>
                    <a:pt x="1220" y="3609"/>
                    <a:pt x="1442" y="3609"/>
                  </a:cubicBezTo>
                  <a:lnTo>
                    <a:pt x="1792" y="3609"/>
                  </a:lnTo>
                  <a:lnTo>
                    <a:pt x="1792" y="2961"/>
                  </a:lnTo>
                  <a:lnTo>
                    <a:pt x="1442" y="2961"/>
                  </a:lnTo>
                  <a:cubicBezTo>
                    <a:pt x="1220" y="2961"/>
                    <a:pt x="1038" y="2779"/>
                    <a:pt x="1038" y="2557"/>
                  </a:cubicBezTo>
                  <a:cubicBezTo>
                    <a:pt x="1038" y="2333"/>
                    <a:pt x="1220" y="2153"/>
                    <a:pt x="1442" y="2153"/>
                  </a:cubicBezTo>
                  <a:lnTo>
                    <a:pt x="1795" y="2153"/>
                  </a:lnTo>
                  <a:cubicBezTo>
                    <a:pt x="1815" y="1959"/>
                    <a:pt x="1970" y="1807"/>
                    <a:pt x="2165" y="1792"/>
                  </a:cubicBezTo>
                  <a:lnTo>
                    <a:pt x="2165" y="1440"/>
                  </a:lnTo>
                  <a:cubicBezTo>
                    <a:pt x="2165" y="1217"/>
                    <a:pt x="2346" y="1035"/>
                    <a:pt x="2570" y="1035"/>
                  </a:cubicBezTo>
                  <a:cubicBezTo>
                    <a:pt x="2792" y="1035"/>
                    <a:pt x="2974" y="1217"/>
                    <a:pt x="2974" y="1440"/>
                  </a:cubicBezTo>
                  <a:lnTo>
                    <a:pt x="2974" y="1789"/>
                  </a:lnTo>
                  <a:lnTo>
                    <a:pt x="3622" y="1789"/>
                  </a:lnTo>
                  <a:lnTo>
                    <a:pt x="3622" y="1440"/>
                  </a:lnTo>
                  <a:cubicBezTo>
                    <a:pt x="3622" y="1217"/>
                    <a:pt x="3803" y="1035"/>
                    <a:pt x="4026" y="1035"/>
                  </a:cubicBezTo>
                  <a:close/>
                  <a:moveTo>
                    <a:pt x="3287" y="0"/>
                  </a:moveTo>
                  <a:cubicBezTo>
                    <a:pt x="1472" y="0"/>
                    <a:pt x="1" y="1470"/>
                    <a:pt x="1" y="3285"/>
                  </a:cubicBezTo>
                  <a:cubicBezTo>
                    <a:pt x="1" y="5100"/>
                    <a:pt x="1472" y="6571"/>
                    <a:pt x="3287" y="6571"/>
                  </a:cubicBezTo>
                  <a:cubicBezTo>
                    <a:pt x="5100" y="6571"/>
                    <a:pt x="6571" y="5100"/>
                    <a:pt x="6571" y="3285"/>
                  </a:cubicBezTo>
                  <a:cubicBezTo>
                    <a:pt x="6571" y="1470"/>
                    <a:pt x="510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6"/>
            <p:cNvSpPr/>
            <p:nvPr/>
          </p:nvSpPr>
          <p:spPr>
            <a:xfrm>
              <a:off x="5462340" y="2921629"/>
              <a:ext cx="42982" cy="43045"/>
            </a:xfrm>
            <a:custGeom>
              <a:avLst/>
              <a:gdLst/>
              <a:ahLst/>
              <a:cxnLst/>
              <a:rect l="l" t="t" r="r" b="b"/>
              <a:pathLst>
                <a:path w="1374" h="1376" extrusionOk="0">
                  <a:moveTo>
                    <a:pt x="0" y="1"/>
                  </a:moveTo>
                  <a:lnTo>
                    <a:pt x="0" y="1375"/>
                  </a:lnTo>
                  <a:lnTo>
                    <a:pt x="1374" y="137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5386261" y="2748950"/>
              <a:ext cx="41074" cy="95662"/>
            </a:xfrm>
            <a:custGeom>
              <a:avLst/>
              <a:gdLst/>
              <a:ahLst/>
              <a:cxnLst/>
              <a:rect l="l" t="t" r="r" b="b"/>
              <a:pathLst>
                <a:path w="1313" h="3058" extrusionOk="0">
                  <a:moveTo>
                    <a:pt x="0" y="1"/>
                  </a:moveTo>
                  <a:cubicBezTo>
                    <a:pt x="34" y="130"/>
                    <a:pt x="51" y="265"/>
                    <a:pt x="51" y="403"/>
                  </a:cubicBezTo>
                  <a:cubicBezTo>
                    <a:pt x="51" y="542"/>
                    <a:pt x="35" y="678"/>
                    <a:pt x="1" y="807"/>
                  </a:cubicBezTo>
                  <a:lnTo>
                    <a:pt x="505" y="807"/>
                  </a:lnTo>
                  <a:lnTo>
                    <a:pt x="505" y="3058"/>
                  </a:lnTo>
                  <a:cubicBezTo>
                    <a:pt x="752" y="2853"/>
                    <a:pt x="1023" y="2677"/>
                    <a:pt x="1312" y="2536"/>
                  </a:cubicBezTo>
                  <a:lnTo>
                    <a:pt x="1312" y="405"/>
                  </a:lnTo>
                  <a:cubicBezTo>
                    <a:pt x="1312" y="181"/>
                    <a:pt x="11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5602642" y="3098782"/>
              <a:ext cx="53868" cy="53868"/>
            </a:xfrm>
            <a:custGeom>
              <a:avLst/>
              <a:gdLst/>
              <a:ahLst/>
              <a:cxnLst/>
              <a:rect l="l" t="t" r="r" b="b"/>
              <a:pathLst>
                <a:path w="1722" h="1722" extrusionOk="0">
                  <a:moveTo>
                    <a:pt x="861" y="0"/>
                  </a:moveTo>
                  <a:cubicBezTo>
                    <a:pt x="387" y="0"/>
                    <a:pt x="0" y="385"/>
                    <a:pt x="0" y="861"/>
                  </a:cubicBezTo>
                  <a:cubicBezTo>
                    <a:pt x="0" y="1337"/>
                    <a:pt x="385" y="1721"/>
                    <a:pt x="861" y="1721"/>
                  </a:cubicBezTo>
                  <a:cubicBezTo>
                    <a:pt x="1337" y="1721"/>
                    <a:pt x="1721" y="1337"/>
                    <a:pt x="1721" y="861"/>
                  </a:cubicBezTo>
                  <a:cubicBezTo>
                    <a:pt x="1721" y="386"/>
                    <a:pt x="1337" y="0"/>
                    <a:pt x="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5570265" y="2850023"/>
              <a:ext cx="123190" cy="187507"/>
            </a:xfrm>
            <a:custGeom>
              <a:avLst/>
              <a:gdLst/>
              <a:ahLst/>
              <a:cxnLst/>
              <a:rect l="l" t="t" r="r" b="b"/>
              <a:pathLst>
                <a:path w="3938" h="5994" extrusionOk="0">
                  <a:moveTo>
                    <a:pt x="42" y="0"/>
                  </a:moveTo>
                  <a:lnTo>
                    <a:pt x="42" y="0"/>
                  </a:lnTo>
                  <a:cubicBezTo>
                    <a:pt x="72" y="28"/>
                    <a:pt x="101" y="55"/>
                    <a:pt x="129" y="84"/>
                  </a:cubicBezTo>
                  <a:cubicBezTo>
                    <a:pt x="505" y="460"/>
                    <a:pt x="800" y="898"/>
                    <a:pt x="1006" y="1385"/>
                  </a:cubicBezTo>
                  <a:cubicBezTo>
                    <a:pt x="1221" y="1890"/>
                    <a:pt x="1328" y="2426"/>
                    <a:pt x="1328" y="2977"/>
                  </a:cubicBezTo>
                  <a:cubicBezTo>
                    <a:pt x="1328" y="3529"/>
                    <a:pt x="1221" y="4065"/>
                    <a:pt x="1006" y="4570"/>
                  </a:cubicBezTo>
                  <a:cubicBezTo>
                    <a:pt x="800" y="5057"/>
                    <a:pt x="505" y="5494"/>
                    <a:pt x="129" y="5870"/>
                  </a:cubicBezTo>
                  <a:cubicBezTo>
                    <a:pt x="87" y="5912"/>
                    <a:pt x="43" y="5953"/>
                    <a:pt x="0" y="5994"/>
                  </a:cubicBezTo>
                  <a:cubicBezTo>
                    <a:pt x="2223" y="5274"/>
                    <a:pt x="3429" y="3803"/>
                    <a:pt x="3840" y="3214"/>
                  </a:cubicBezTo>
                  <a:cubicBezTo>
                    <a:pt x="3937" y="3072"/>
                    <a:pt x="3936" y="2883"/>
                    <a:pt x="3837" y="2740"/>
                  </a:cubicBezTo>
                  <a:cubicBezTo>
                    <a:pt x="3429" y="2168"/>
                    <a:pt x="2233" y="735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5273894" y="2847865"/>
              <a:ext cx="124442" cy="188477"/>
            </a:xfrm>
            <a:custGeom>
              <a:avLst/>
              <a:gdLst/>
              <a:ahLst/>
              <a:cxnLst/>
              <a:rect l="l" t="t" r="r" b="b"/>
              <a:pathLst>
                <a:path w="3978" h="6025" extrusionOk="0">
                  <a:moveTo>
                    <a:pt x="3978" y="0"/>
                  </a:moveTo>
                  <a:lnTo>
                    <a:pt x="3978" y="0"/>
                  </a:lnTo>
                  <a:cubicBezTo>
                    <a:pt x="1321" y="815"/>
                    <a:pt x="193" y="2662"/>
                    <a:pt x="81" y="2854"/>
                  </a:cubicBezTo>
                  <a:cubicBezTo>
                    <a:pt x="1" y="2974"/>
                    <a:pt x="3" y="3132"/>
                    <a:pt x="86" y="3251"/>
                  </a:cubicBezTo>
                  <a:cubicBezTo>
                    <a:pt x="470" y="3800"/>
                    <a:pt x="1670" y="5276"/>
                    <a:pt x="3905" y="6025"/>
                  </a:cubicBezTo>
                  <a:cubicBezTo>
                    <a:pt x="3874" y="5996"/>
                    <a:pt x="3845" y="5969"/>
                    <a:pt x="3817" y="5939"/>
                  </a:cubicBezTo>
                  <a:cubicBezTo>
                    <a:pt x="3440" y="5563"/>
                    <a:pt x="3146" y="5126"/>
                    <a:pt x="2940" y="4639"/>
                  </a:cubicBezTo>
                  <a:cubicBezTo>
                    <a:pt x="2725" y="4133"/>
                    <a:pt x="2618" y="3598"/>
                    <a:pt x="2618" y="3046"/>
                  </a:cubicBezTo>
                  <a:cubicBezTo>
                    <a:pt x="2618" y="2495"/>
                    <a:pt x="2725" y="1959"/>
                    <a:pt x="2940" y="1454"/>
                  </a:cubicBezTo>
                  <a:cubicBezTo>
                    <a:pt x="3146" y="967"/>
                    <a:pt x="3440" y="529"/>
                    <a:pt x="3817" y="153"/>
                  </a:cubicBezTo>
                  <a:cubicBezTo>
                    <a:pt x="3869" y="101"/>
                    <a:pt x="3923" y="50"/>
                    <a:pt x="3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5538012" y="3043506"/>
              <a:ext cx="41043" cy="94849"/>
            </a:xfrm>
            <a:custGeom>
              <a:avLst/>
              <a:gdLst/>
              <a:ahLst/>
              <a:cxnLst/>
              <a:rect l="l" t="t" r="r" b="b"/>
              <a:pathLst>
                <a:path w="1312" h="3032" extrusionOk="0">
                  <a:moveTo>
                    <a:pt x="806" y="1"/>
                  </a:moveTo>
                  <a:cubicBezTo>
                    <a:pt x="557" y="198"/>
                    <a:pt x="288" y="365"/>
                    <a:pt x="0" y="499"/>
                  </a:cubicBezTo>
                  <a:lnTo>
                    <a:pt x="0" y="2628"/>
                  </a:lnTo>
                  <a:cubicBezTo>
                    <a:pt x="0" y="2850"/>
                    <a:pt x="181" y="3032"/>
                    <a:pt x="403" y="3032"/>
                  </a:cubicBezTo>
                  <a:lnTo>
                    <a:pt x="1311" y="3032"/>
                  </a:lnTo>
                  <a:cubicBezTo>
                    <a:pt x="1277" y="2902"/>
                    <a:pt x="1260" y="2767"/>
                    <a:pt x="1260" y="2628"/>
                  </a:cubicBezTo>
                  <a:cubicBezTo>
                    <a:pt x="1260" y="2489"/>
                    <a:pt x="1278" y="2353"/>
                    <a:pt x="1310" y="2224"/>
                  </a:cubicBezTo>
                  <a:lnTo>
                    <a:pt x="806" y="2224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56"/>
          <p:cNvGrpSpPr/>
          <p:nvPr/>
        </p:nvGrpSpPr>
        <p:grpSpPr>
          <a:xfrm>
            <a:off x="5923628" y="2042140"/>
            <a:ext cx="418122" cy="322898"/>
            <a:chOff x="6611284" y="3554849"/>
            <a:chExt cx="418122" cy="322898"/>
          </a:xfrm>
        </p:grpSpPr>
        <p:sp>
          <p:nvSpPr>
            <p:cNvPr id="2556" name="Google Shape;2556;p56"/>
            <p:cNvSpPr/>
            <p:nvPr/>
          </p:nvSpPr>
          <p:spPr>
            <a:xfrm>
              <a:off x="6611409" y="3618791"/>
              <a:ext cx="417590" cy="195578"/>
            </a:xfrm>
            <a:custGeom>
              <a:avLst/>
              <a:gdLst/>
              <a:ahLst/>
              <a:cxnLst/>
              <a:rect l="l" t="t" r="r" b="b"/>
              <a:pathLst>
                <a:path w="13349" h="6252" extrusionOk="0">
                  <a:moveTo>
                    <a:pt x="6673" y="3112"/>
                  </a:moveTo>
                  <a:cubicBezTo>
                    <a:pt x="6889" y="3112"/>
                    <a:pt x="7064" y="3288"/>
                    <a:pt x="7064" y="3504"/>
                  </a:cubicBezTo>
                  <a:cubicBezTo>
                    <a:pt x="7064" y="3722"/>
                    <a:pt x="6889" y="3897"/>
                    <a:pt x="6673" y="3897"/>
                  </a:cubicBezTo>
                  <a:cubicBezTo>
                    <a:pt x="6455" y="3897"/>
                    <a:pt x="6280" y="3722"/>
                    <a:pt x="6280" y="3504"/>
                  </a:cubicBezTo>
                  <a:cubicBezTo>
                    <a:pt x="6280" y="3288"/>
                    <a:pt x="6455" y="3112"/>
                    <a:pt x="6673" y="3112"/>
                  </a:cubicBezTo>
                  <a:close/>
                  <a:moveTo>
                    <a:pt x="3550" y="1215"/>
                  </a:moveTo>
                  <a:cubicBezTo>
                    <a:pt x="4608" y="1215"/>
                    <a:pt x="5468" y="2074"/>
                    <a:pt x="5468" y="3133"/>
                  </a:cubicBezTo>
                  <a:cubicBezTo>
                    <a:pt x="5468" y="4190"/>
                    <a:pt x="4608" y="5051"/>
                    <a:pt x="3550" y="5051"/>
                  </a:cubicBezTo>
                  <a:cubicBezTo>
                    <a:pt x="2492" y="5051"/>
                    <a:pt x="1632" y="4190"/>
                    <a:pt x="1632" y="3133"/>
                  </a:cubicBezTo>
                  <a:cubicBezTo>
                    <a:pt x="1632" y="2074"/>
                    <a:pt x="2492" y="1215"/>
                    <a:pt x="3550" y="1215"/>
                  </a:cubicBezTo>
                  <a:close/>
                  <a:moveTo>
                    <a:pt x="9832" y="1215"/>
                  </a:moveTo>
                  <a:cubicBezTo>
                    <a:pt x="10890" y="1215"/>
                    <a:pt x="11750" y="2075"/>
                    <a:pt x="11750" y="3133"/>
                  </a:cubicBezTo>
                  <a:cubicBezTo>
                    <a:pt x="11750" y="4190"/>
                    <a:pt x="10890" y="5051"/>
                    <a:pt x="9832" y="5051"/>
                  </a:cubicBezTo>
                  <a:cubicBezTo>
                    <a:pt x="8773" y="5051"/>
                    <a:pt x="7914" y="4190"/>
                    <a:pt x="7914" y="3133"/>
                  </a:cubicBezTo>
                  <a:cubicBezTo>
                    <a:pt x="7914" y="2075"/>
                    <a:pt x="8773" y="1215"/>
                    <a:pt x="9832" y="1215"/>
                  </a:cubicBezTo>
                  <a:close/>
                  <a:moveTo>
                    <a:pt x="842" y="0"/>
                  </a:moveTo>
                  <a:cubicBezTo>
                    <a:pt x="377" y="0"/>
                    <a:pt x="1" y="378"/>
                    <a:pt x="1" y="841"/>
                  </a:cubicBezTo>
                  <a:lnTo>
                    <a:pt x="1" y="5410"/>
                  </a:lnTo>
                  <a:cubicBezTo>
                    <a:pt x="1" y="5874"/>
                    <a:pt x="377" y="6251"/>
                    <a:pt x="842" y="6251"/>
                  </a:cubicBezTo>
                  <a:lnTo>
                    <a:pt x="5695" y="6251"/>
                  </a:lnTo>
                  <a:cubicBezTo>
                    <a:pt x="5755" y="6251"/>
                    <a:pt x="5804" y="6202"/>
                    <a:pt x="5804" y="6143"/>
                  </a:cubicBezTo>
                  <a:cubicBezTo>
                    <a:pt x="5804" y="5662"/>
                    <a:pt x="6192" y="5274"/>
                    <a:pt x="6673" y="5274"/>
                  </a:cubicBezTo>
                  <a:cubicBezTo>
                    <a:pt x="7152" y="5274"/>
                    <a:pt x="7540" y="5662"/>
                    <a:pt x="7540" y="6143"/>
                  </a:cubicBezTo>
                  <a:cubicBezTo>
                    <a:pt x="7540" y="6202"/>
                    <a:pt x="7589" y="6251"/>
                    <a:pt x="7649" y="6251"/>
                  </a:cubicBezTo>
                  <a:lnTo>
                    <a:pt x="12507" y="6251"/>
                  </a:lnTo>
                  <a:cubicBezTo>
                    <a:pt x="12972" y="6251"/>
                    <a:pt x="13348" y="5874"/>
                    <a:pt x="13348" y="5410"/>
                  </a:cubicBezTo>
                  <a:lnTo>
                    <a:pt x="13348" y="841"/>
                  </a:lnTo>
                  <a:cubicBezTo>
                    <a:pt x="13348" y="378"/>
                    <a:pt x="12972" y="0"/>
                    <a:pt x="12507" y="0"/>
                  </a:cubicBezTo>
                  <a:lnTo>
                    <a:pt x="7063" y="0"/>
                  </a:lnTo>
                  <a:lnTo>
                    <a:pt x="7063" y="2179"/>
                  </a:lnTo>
                  <a:cubicBezTo>
                    <a:pt x="7063" y="2395"/>
                    <a:pt x="6887" y="2570"/>
                    <a:pt x="6673" y="2570"/>
                  </a:cubicBezTo>
                  <a:cubicBezTo>
                    <a:pt x="6455" y="2570"/>
                    <a:pt x="6281" y="2394"/>
                    <a:pt x="6281" y="2179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6"/>
            <p:cNvSpPr/>
            <p:nvPr/>
          </p:nvSpPr>
          <p:spPr>
            <a:xfrm>
              <a:off x="6883441" y="3681293"/>
              <a:ext cx="71043" cy="71011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6" y="0"/>
                  </a:moveTo>
                  <a:cubicBezTo>
                    <a:pt x="510" y="0"/>
                    <a:pt x="0" y="509"/>
                    <a:pt x="0" y="1135"/>
                  </a:cubicBezTo>
                  <a:cubicBezTo>
                    <a:pt x="0" y="1761"/>
                    <a:pt x="510" y="2269"/>
                    <a:pt x="1136" y="2269"/>
                  </a:cubicBezTo>
                  <a:cubicBezTo>
                    <a:pt x="1762" y="2269"/>
                    <a:pt x="2270" y="1761"/>
                    <a:pt x="2270" y="1135"/>
                  </a:cubicBezTo>
                  <a:cubicBezTo>
                    <a:pt x="2270" y="509"/>
                    <a:pt x="1762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6"/>
            <p:cNvSpPr/>
            <p:nvPr/>
          </p:nvSpPr>
          <p:spPr>
            <a:xfrm>
              <a:off x="6686956" y="3681293"/>
              <a:ext cx="71011" cy="71011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0"/>
                  </a:moveTo>
                  <a:cubicBezTo>
                    <a:pt x="508" y="0"/>
                    <a:pt x="1" y="508"/>
                    <a:pt x="1" y="1135"/>
                  </a:cubicBezTo>
                  <a:cubicBezTo>
                    <a:pt x="1" y="1762"/>
                    <a:pt x="508" y="2269"/>
                    <a:pt x="1135" y="2269"/>
                  </a:cubicBezTo>
                  <a:cubicBezTo>
                    <a:pt x="1762" y="2269"/>
                    <a:pt x="2270" y="1762"/>
                    <a:pt x="2270" y="1135"/>
                  </a:cubicBezTo>
                  <a:cubicBezTo>
                    <a:pt x="2270" y="508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6642410" y="3554849"/>
              <a:ext cx="356245" cy="39447"/>
            </a:xfrm>
            <a:custGeom>
              <a:avLst/>
              <a:gdLst/>
              <a:ahLst/>
              <a:cxnLst/>
              <a:rect l="l" t="t" r="r" b="b"/>
              <a:pathLst>
                <a:path w="11388" h="1261" extrusionOk="0">
                  <a:moveTo>
                    <a:pt x="1840" y="1"/>
                  </a:moveTo>
                  <a:cubicBezTo>
                    <a:pt x="1001" y="1"/>
                    <a:pt x="287" y="524"/>
                    <a:pt x="1" y="1260"/>
                  </a:cubicBezTo>
                  <a:lnTo>
                    <a:pt x="11388" y="1260"/>
                  </a:lnTo>
                  <a:cubicBezTo>
                    <a:pt x="11104" y="524"/>
                    <a:pt x="10388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6834985" y="3831230"/>
              <a:ext cx="194421" cy="46517"/>
            </a:xfrm>
            <a:custGeom>
              <a:avLst/>
              <a:gdLst/>
              <a:ahLst/>
              <a:cxnLst/>
              <a:rect l="l" t="t" r="r" b="b"/>
              <a:pathLst>
                <a:path w="6215" h="1487" extrusionOk="0">
                  <a:moveTo>
                    <a:pt x="6215" y="1"/>
                  </a:moveTo>
                  <a:cubicBezTo>
                    <a:pt x="5965" y="154"/>
                    <a:pt x="5673" y="244"/>
                    <a:pt x="5360" y="244"/>
                  </a:cubicBezTo>
                  <a:lnTo>
                    <a:pt x="502" y="244"/>
                  </a:lnTo>
                  <a:cubicBezTo>
                    <a:pt x="316" y="244"/>
                    <a:pt x="144" y="188"/>
                    <a:pt x="0" y="90"/>
                  </a:cubicBezTo>
                  <a:lnTo>
                    <a:pt x="0" y="985"/>
                  </a:lnTo>
                  <a:cubicBezTo>
                    <a:pt x="0" y="1261"/>
                    <a:pt x="225" y="1486"/>
                    <a:pt x="502" y="1486"/>
                  </a:cubicBezTo>
                  <a:lnTo>
                    <a:pt x="4983" y="1486"/>
                  </a:lnTo>
                  <a:cubicBezTo>
                    <a:pt x="5662" y="1486"/>
                    <a:pt x="6215" y="933"/>
                    <a:pt x="6215" y="254"/>
                  </a:cubicBezTo>
                  <a:lnTo>
                    <a:pt x="6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6611284" y="3831387"/>
              <a:ext cx="193983" cy="46329"/>
            </a:xfrm>
            <a:custGeom>
              <a:avLst/>
              <a:gdLst/>
              <a:ahLst/>
              <a:cxnLst/>
              <a:rect l="l" t="t" r="r" b="b"/>
              <a:pathLst>
                <a:path w="6201" h="1481" extrusionOk="0">
                  <a:moveTo>
                    <a:pt x="1" y="1"/>
                  </a:moveTo>
                  <a:lnTo>
                    <a:pt x="1" y="247"/>
                  </a:lnTo>
                  <a:cubicBezTo>
                    <a:pt x="1" y="927"/>
                    <a:pt x="554" y="1480"/>
                    <a:pt x="1233" y="1480"/>
                  </a:cubicBezTo>
                  <a:lnTo>
                    <a:pt x="5699" y="1480"/>
                  </a:lnTo>
                  <a:cubicBezTo>
                    <a:pt x="5975" y="1480"/>
                    <a:pt x="6201" y="1256"/>
                    <a:pt x="6201" y="979"/>
                  </a:cubicBezTo>
                  <a:lnTo>
                    <a:pt x="6201" y="83"/>
                  </a:lnTo>
                  <a:cubicBezTo>
                    <a:pt x="6057" y="181"/>
                    <a:pt x="5885" y="239"/>
                    <a:pt x="5699" y="239"/>
                  </a:cubicBezTo>
                  <a:lnTo>
                    <a:pt x="846" y="239"/>
                  </a:lnTo>
                  <a:cubicBezTo>
                    <a:pt x="537" y="239"/>
                    <a:pt x="247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3390;p63">
            <a:extLst>
              <a:ext uri="{FF2B5EF4-FFF2-40B4-BE49-F238E27FC236}">
                <a16:creationId xmlns:a16="http://schemas.microsoft.com/office/drawing/2014/main" id="{D92F762B-1D67-446A-A8F0-B226EFD7167C}"/>
              </a:ext>
            </a:extLst>
          </p:cNvPr>
          <p:cNvGrpSpPr/>
          <p:nvPr/>
        </p:nvGrpSpPr>
        <p:grpSpPr>
          <a:xfrm>
            <a:off x="4382577" y="1991559"/>
            <a:ext cx="418153" cy="418153"/>
            <a:chOff x="5210297" y="4190166"/>
            <a:chExt cx="418153" cy="418153"/>
          </a:xfrm>
        </p:grpSpPr>
        <p:sp>
          <p:nvSpPr>
            <p:cNvPr id="96" name="Google Shape;3391;p63">
              <a:extLst>
                <a:ext uri="{FF2B5EF4-FFF2-40B4-BE49-F238E27FC236}">
                  <a16:creationId xmlns:a16="http://schemas.microsoft.com/office/drawing/2014/main" id="{DDAB0C3C-A0BF-4F97-89E1-F152785F854B}"/>
                </a:ext>
              </a:extLst>
            </p:cNvPr>
            <p:cNvSpPr/>
            <p:nvPr/>
          </p:nvSpPr>
          <p:spPr>
            <a:xfrm>
              <a:off x="5232257" y="4440613"/>
              <a:ext cx="67257" cy="31971"/>
            </a:xfrm>
            <a:custGeom>
              <a:avLst/>
              <a:gdLst/>
              <a:ahLst/>
              <a:cxnLst/>
              <a:rect l="l" t="t" r="r" b="b"/>
              <a:pathLst>
                <a:path w="2150" h="1022" extrusionOk="0">
                  <a:moveTo>
                    <a:pt x="391" y="1"/>
                  </a:moveTo>
                  <a:cubicBezTo>
                    <a:pt x="176" y="1"/>
                    <a:pt x="0" y="175"/>
                    <a:pt x="0" y="393"/>
                  </a:cubicBezTo>
                  <a:lnTo>
                    <a:pt x="0" y="1021"/>
                  </a:lnTo>
                  <a:cubicBezTo>
                    <a:pt x="125" y="986"/>
                    <a:pt x="257" y="969"/>
                    <a:pt x="393" y="969"/>
                  </a:cubicBezTo>
                  <a:cubicBezTo>
                    <a:pt x="529" y="969"/>
                    <a:pt x="660" y="989"/>
                    <a:pt x="784" y="1021"/>
                  </a:cubicBezTo>
                  <a:lnTo>
                    <a:pt x="784" y="784"/>
                  </a:lnTo>
                  <a:lnTo>
                    <a:pt x="2149" y="78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92;p63">
              <a:extLst>
                <a:ext uri="{FF2B5EF4-FFF2-40B4-BE49-F238E27FC236}">
                  <a16:creationId xmlns:a16="http://schemas.microsoft.com/office/drawing/2014/main" id="{4F809EF5-EBDF-4A47-B94D-D1C7770515EB}"/>
                </a:ext>
              </a:extLst>
            </p:cNvPr>
            <p:cNvSpPr/>
            <p:nvPr/>
          </p:nvSpPr>
          <p:spPr>
            <a:xfrm>
              <a:off x="5378878" y="4357746"/>
              <a:ext cx="81178" cy="84838"/>
            </a:xfrm>
            <a:custGeom>
              <a:avLst/>
              <a:gdLst/>
              <a:ahLst/>
              <a:cxnLst/>
              <a:rect l="l" t="t" r="r" b="b"/>
              <a:pathLst>
                <a:path w="2595" h="2712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lnTo>
                    <a:pt x="0" y="2349"/>
                  </a:lnTo>
                  <a:cubicBezTo>
                    <a:pt x="0" y="2387"/>
                    <a:pt x="16" y="2423"/>
                    <a:pt x="42" y="2450"/>
                  </a:cubicBezTo>
                  <a:lnTo>
                    <a:pt x="262" y="2669"/>
                  </a:lnTo>
                  <a:cubicBezTo>
                    <a:pt x="289" y="2696"/>
                    <a:pt x="324" y="2711"/>
                    <a:pt x="363" y="2711"/>
                  </a:cubicBezTo>
                  <a:lnTo>
                    <a:pt x="2450" y="2711"/>
                  </a:lnTo>
                  <a:cubicBezTo>
                    <a:pt x="2530" y="2711"/>
                    <a:pt x="2594" y="2648"/>
                    <a:pt x="2594" y="2568"/>
                  </a:cubicBezTo>
                  <a:lnTo>
                    <a:pt x="2594" y="313"/>
                  </a:lnTo>
                  <a:cubicBezTo>
                    <a:pt x="2594" y="274"/>
                    <a:pt x="2579" y="238"/>
                    <a:pt x="2551" y="211"/>
                  </a:cubicBezTo>
                  <a:lnTo>
                    <a:pt x="2382" y="42"/>
                  </a:lnTo>
                  <a:cubicBezTo>
                    <a:pt x="2355" y="15"/>
                    <a:pt x="2320" y="0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93;p63">
              <a:extLst>
                <a:ext uri="{FF2B5EF4-FFF2-40B4-BE49-F238E27FC236}">
                  <a16:creationId xmlns:a16="http://schemas.microsoft.com/office/drawing/2014/main" id="{14EFBF1D-261F-4188-9F63-620C7FF6303B}"/>
                </a:ext>
              </a:extLst>
            </p:cNvPr>
            <p:cNvSpPr/>
            <p:nvPr/>
          </p:nvSpPr>
          <p:spPr>
            <a:xfrm>
              <a:off x="5273206" y="4552042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6" y="0"/>
                  </a:moveTo>
                  <a:cubicBezTo>
                    <a:pt x="316" y="0"/>
                    <a:pt x="0" y="315"/>
                    <a:pt x="0" y="705"/>
                  </a:cubicBezTo>
                  <a:cubicBezTo>
                    <a:pt x="0" y="1095"/>
                    <a:pt x="316" y="1411"/>
                    <a:pt x="706" y="1411"/>
                  </a:cubicBezTo>
                  <a:cubicBezTo>
                    <a:pt x="1096" y="1411"/>
                    <a:pt x="1411" y="1095"/>
                    <a:pt x="1411" y="705"/>
                  </a:cubicBezTo>
                  <a:cubicBezTo>
                    <a:pt x="1411" y="315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94;p63">
              <a:extLst>
                <a:ext uri="{FF2B5EF4-FFF2-40B4-BE49-F238E27FC236}">
                  <a16:creationId xmlns:a16="http://schemas.microsoft.com/office/drawing/2014/main" id="{9571E04F-3473-4609-9212-0E914B2ED847}"/>
                </a:ext>
              </a:extLst>
            </p:cNvPr>
            <p:cNvSpPr/>
            <p:nvPr/>
          </p:nvSpPr>
          <p:spPr>
            <a:xfrm>
              <a:off x="5570359" y="4499956"/>
              <a:ext cx="47518" cy="44171"/>
            </a:xfrm>
            <a:custGeom>
              <a:avLst/>
              <a:gdLst/>
              <a:ahLst/>
              <a:cxnLst/>
              <a:rect l="l" t="t" r="r" b="b"/>
              <a:pathLst>
                <a:path w="1519" h="1412" extrusionOk="0">
                  <a:moveTo>
                    <a:pt x="759" y="1"/>
                  </a:moveTo>
                  <a:cubicBezTo>
                    <a:pt x="722" y="1"/>
                    <a:pt x="684" y="4"/>
                    <a:pt x="646" y="10"/>
                  </a:cubicBezTo>
                  <a:cubicBezTo>
                    <a:pt x="262" y="72"/>
                    <a:pt x="0" y="434"/>
                    <a:pt x="64" y="819"/>
                  </a:cubicBezTo>
                  <a:cubicBezTo>
                    <a:pt x="120" y="1165"/>
                    <a:pt x="418" y="1411"/>
                    <a:pt x="757" y="1411"/>
                  </a:cubicBezTo>
                  <a:cubicBezTo>
                    <a:pt x="795" y="1411"/>
                    <a:pt x="833" y="1408"/>
                    <a:pt x="872" y="1402"/>
                  </a:cubicBezTo>
                  <a:cubicBezTo>
                    <a:pt x="1257" y="1339"/>
                    <a:pt x="1518" y="978"/>
                    <a:pt x="1456" y="593"/>
                  </a:cubicBezTo>
                  <a:cubicBezTo>
                    <a:pt x="1400" y="247"/>
                    <a:pt x="1100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95;p63">
              <a:extLst>
                <a:ext uri="{FF2B5EF4-FFF2-40B4-BE49-F238E27FC236}">
                  <a16:creationId xmlns:a16="http://schemas.microsoft.com/office/drawing/2014/main" id="{E99A9305-5A5C-4060-8D8B-68EEA6E70469}"/>
                </a:ext>
              </a:extLst>
            </p:cNvPr>
            <p:cNvSpPr/>
            <p:nvPr/>
          </p:nvSpPr>
          <p:spPr>
            <a:xfrm>
              <a:off x="5210297" y="4388747"/>
              <a:ext cx="89249" cy="24557"/>
            </a:xfrm>
            <a:custGeom>
              <a:avLst/>
              <a:gdLst/>
              <a:ahLst/>
              <a:cxnLst/>
              <a:rect l="l" t="t" r="r" b="b"/>
              <a:pathLst>
                <a:path w="2853" h="785" extrusionOk="0">
                  <a:moveTo>
                    <a:pt x="394" y="1"/>
                  </a:moveTo>
                  <a:cubicBezTo>
                    <a:pt x="177" y="1"/>
                    <a:pt x="1" y="176"/>
                    <a:pt x="1" y="394"/>
                  </a:cubicBezTo>
                  <a:cubicBezTo>
                    <a:pt x="1" y="609"/>
                    <a:pt x="177" y="785"/>
                    <a:pt x="394" y="785"/>
                  </a:cubicBezTo>
                  <a:lnTo>
                    <a:pt x="2852" y="785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96;p63">
              <a:extLst>
                <a:ext uri="{FF2B5EF4-FFF2-40B4-BE49-F238E27FC236}">
                  <a16:creationId xmlns:a16="http://schemas.microsoft.com/office/drawing/2014/main" id="{1E874E1E-D1ED-48AA-9C25-AF7620BF832C}"/>
                </a:ext>
              </a:extLst>
            </p:cNvPr>
            <p:cNvSpPr/>
            <p:nvPr/>
          </p:nvSpPr>
          <p:spPr>
            <a:xfrm>
              <a:off x="5222466" y="4495452"/>
              <a:ext cx="44171" cy="44171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705" y="1"/>
                  </a:moveTo>
                  <a:cubicBezTo>
                    <a:pt x="317" y="1"/>
                    <a:pt x="1" y="317"/>
                    <a:pt x="1" y="707"/>
                  </a:cubicBezTo>
                  <a:cubicBezTo>
                    <a:pt x="1" y="1096"/>
                    <a:pt x="317" y="1411"/>
                    <a:pt x="705" y="1411"/>
                  </a:cubicBezTo>
                  <a:cubicBezTo>
                    <a:pt x="1095" y="1411"/>
                    <a:pt x="1411" y="1094"/>
                    <a:pt x="1411" y="707"/>
                  </a:cubicBezTo>
                  <a:cubicBezTo>
                    <a:pt x="1411" y="317"/>
                    <a:pt x="1095" y="1"/>
                    <a:pt x="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97;p63">
              <a:extLst>
                <a:ext uri="{FF2B5EF4-FFF2-40B4-BE49-F238E27FC236}">
                  <a16:creationId xmlns:a16="http://schemas.microsoft.com/office/drawing/2014/main" id="{E324838C-362E-4FAE-B77D-62F7AD307C33}"/>
                </a:ext>
              </a:extLst>
            </p:cNvPr>
            <p:cNvSpPr/>
            <p:nvPr/>
          </p:nvSpPr>
          <p:spPr>
            <a:xfrm>
              <a:off x="5222466" y="4253638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7" y="0"/>
                    <a:pt x="1" y="315"/>
                    <a:pt x="1" y="705"/>
                  </a:cubicBezTo>
                  <a:cubicBezTo>
                    <a:pt x="1" y="1095"/>
                    <a:pt x="317" y="1411"/>
                    <a:pt x="705" y="1411"/>
                  </a:cubicBezTo>
                  <a:cubicBezTo>
                    <a:pt x="1095" y="1411"/>
                    <a:pt x="1411" y="1095"/>
                    <a:pt x="1411" y="705"/>
                  </a:cubicBezTo>
                  <a:cubicBezTo>
                    <a:pt x="1411" y="315"/>
                    <a:pt x="1095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98;p63">
              <a:extLst>
                <a:ext uri="{FF2B5EF4-FFF2-40B4-BE49-F238E27FC236}">
                  <a16:creationId xmlns:a16="http://schemas.microsoft.com/office/drawing/2014/main" id="{96C58D6A-B449-42F1-98F3-585559687DB1}"/>
                </a:ext>
              </a:extLst>
            </p:cNvPr>
            <p:cNvSpPr/>
            <p:nvPr/>
          </p:nvSpPr>
          <p:spPr>
            <a:xfrm>
              <a:off x="5324040" y="4300155"/>
              <a:ext cx="190729" cy="198206"/>
            </a:xfrm>
            <a:custGeom>
              <a:avLst/>
              <a:gdLst/>
              <a:ahLst/>
              <a:cxnLst/>
              <a:rect l="l" t="t" r="r" b="b"/>
              <a:pathLst>
                <a:path w="6097" h="6336" extrusionOk="0">
                  <a:moveTo>
                    <a:pt x="4256" y="1058"/>
                  </a:moveTo>
                  <a:cubicBezTo>
                    <a:pt x="4360" y="1058"/>
                    <a:pt x="4460" y="1099"/>
                    <a:pt x="4533" y="1172"/>
                  </a:cubicBezTo>
                  <a:lnTo>
                    <a:pt x="5015" y="1654"/>
                  </a:lnTo>
                  <a:cubicBezTo>
                    <a:pt x="5088" y="1728"/>
                    <a:pt x="5129" y="1828"/>
                    <a:pt x="5129" y="1931"/>
                  </a:cubicBezTo>
                  <a:lnTo>
                    <a:pt x="5129" y="4942"/>
                  </a:lnTo>
                  <a:cubicBezTo>
                    <a:pt x="5129" y="5159"/>
                    <a:pt x="4954" y="5334"/>
                    <a:pt x="4738" y="5334"/>
                  </a:cubicBezTo>
                  <a:lnTo>
                    <a:pt x="1894" y="5334"/>
                  </a:lnTo>
                  <a:cubicBezTo>
                    <a:pt x="1790" y="5334"/>
                    <a:pt x="1691" y="5293"/>
                    <a:pt x="1617" y="5219"/>
                  </a:cubicBezTo>
                  <a:lnTo>
                    <a:pt x="1085" y="4688"/>
                  </a:lnTo>
                  <a:cubicBezTo>
                    <a:pt x="1012" y="4614"/>
                    <a:pt x="970" y="4514"/>
                    <a:pt x="970" y="4411"/>
                  </a:cubicBezTo>
                  <a:lnTo>
                    <a:pt x="970" y="1449"/>
                  </a:lnTo>
                  <a:cubicBezTo>
                    <a:pt x="970" y="1233"/>
                    <a:pt x="1145" y="1058"/>
                    <a:pt x="1362" y="1058"/>
                  </a:cubicBezTo>
                  <a:close/>
                  <a:moveTo>
                    <a:pt x="290" y="1"/>
                  </a:moveTo>
                  <a:cubicBezTo>
                    <a:pt x="129" y="1"/>
                    <a:pt x="0" y="130"/>
                    <a:pt x="0" y="290"/>
                  </a:cubicBezTo>
                  <a:lnTo>
                    <a:pt x="0" y="5360"/>
                  </a:lnTo>
                  <a:cubicBezTo>
                    <a:pt x="0" y="5436"/>
                    <a:pt x="31" y="5510"/>
                    <a:pt x="85" y="5565"/>
                  </a:cubicBezTo>
                  <a:lnTo>
                    <a:pt x="771" y="6250"/>
                  </a:lnTo>
                  <a:cubicBezTo>
                    <a:pt x="826" y="6305"/>
                    <a:pt x="899" y="6335"/>
                    <a:pt x="976" y="6335"/>
                  </a:cubicBezTo>
                  <a:lnTo>
                    <a:pt x="5805" y="6335"/>
                  </a:lnTo>
                  <a:cubicBezTo>
                    <a:pt x="5965" y="6335"/>
                    <a:pt x="6094" y="6206"/>
                    <a:pt x="6094" y="6045"/>
                  </a:cubicBezTo>
                  <a:lnTo>
                    <a:pt x="6094" y="875"/>
                  </a:lnTo>
                  <a:cubicBezTo>
                    <a:pt x="6096" y="798"/>
                    <a:pt x="6066" y="724"/>
                    <a:pt x="6010" y="669"/>
                  </a:cubicBezTo>
                  <a:lnTo>
                    <a:pt x="5427" y="85"/>
                  </a:lnTo>
                  <a:cubicBezTo>
                    <a:pt x="5371" y="31"/>
                    <a:pt x="5298" y="1"/>
                    <a:pt x="5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99;p63">
              <a:extLst>
                <a:ext uri="{FF2B5EF4-FFF2-40B4-BE49-F238E27FC236}">
                  <a16:creationId xmlns:a16="http://schemas.microsoft.com/office/drawing/2014/main" id="{4C1B1C23-CAB6-4A0E-ACFC-0A000F2D31A7}"/>
                </a:ext>
              </a:extLst>
            </p:cNvPr>
            <p:cNvSpPr/>
            <p:nvPr/>
          </p:nvSpPr>
          <p:spPr>
            <a:xfrm>
              <a:off x="5269108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5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00;p63">
              <a:extLst>
                <a:ext uri="{FF2B5EF4-FFF2-40B4-BE49-F238E27FC236}">
                  <a16:creationId xmlns:a16="http://schemas.microsoft.com/office/drawing/2014/main" id="{948CF2A0-EBBB-4FD1-8671-C58A0AFC1497}"/>
                </a:ext>
              </a:extLst>
            </p:cNvPr>
            <p:cNvSpPr/>
            <p:nvPr/>
          </p:nvSpPr>
          <p:spPr>
            <a:xfrm>
              <a:off x="5232257" y="4320614"/>
              <a:ext cx="67289" cy="37320"/>
            </a:xfrm>
            <a:custGeom>
              <a:avLst/>
              <a:gdLst/>
              <a:ahLst/>
              <a:cxnLst/>
              <a:rect l="l" t="t" r="r" b="b"/>
              <a:pathLst>
                <a:path w="2151" h="1193" extrusionOk="0">
                  <a:moveTo>
                    <a:pt x="1" y="0"/>
                  </a:moveTo>
                  <a:lnTo>
                    <a:pt x="1" y="799"/>
                  </a:lnTo>
                  <a:cubicBezTo>
                    <a:pt x="0" y="1016"/>
                    <a:pt x="176" y="1192"/>
                    <a:pt x="392" y="1192"/>
                  </a:cubicBezTo>
                  <a:lnTo>
                    <a:pt x="2150" y="1192"/>
                  </a:lnTo>
                  <a:lnTo>
                    <a:pt x="2150" y="408"/>
                  </a:lnTo>
                  <a:lnTo>
                    <a:pt x="785" y="408"/>
                  </a:lnTo>
                  <a:lnTo>
                    <a:pt x="785" y="0"/>
                  </a:lnTo>
                  <a:cubicBezTo>
                    <a:pt x="661" y="35"/>
                    <a:pt x="529" y="54"/>
                    <a:pt x="394" y="54"/>
                  </a:cubicBezTo>
                  <a:cubicBezTo>
                    <a:pt x="258" y="54"/>
                    <a:pt x="128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01;p63">
              <a:extLst>
                <a:ext uri="{FF2B5EF4-FFF2-40B4-BE49-F238E27FC236}">
                  <a16:creationId xmlns:a16="http://schemas.microsoft.com/office/drawing/2014/main" id="{E346F4B4-7B19-4744-8F01-3F6D581F0DFC}"/>
                </a:ext>
              </a:extLst>
            </p:cNvPr>
            <p:cNvSpPr/>
            <p:nvPr/>
          </p:nvSpPr>
          <p:spPr>
            <a:xfrm>
              <a:off x="5572173" y="4254451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6" y="0"/>
                    <a:pt x="1" y="315"/>
                    <a:pt x="1" y="705"/>
                  </a:cubicBezTo>
                  <a:cubicBezTo>
                    <a:pt x="1" y="1095"/>
                    <a:pt x="316" y="1410"/>
                    <a:pt x="705" y="1410"/>
                  </a:cubicBezTo>
                  <a:cubicBezTo>
                    <a:pt x="1095" y="1410"/>
                    <a:pt x="1411" y="1095"/>
                    <a:pt x="1411" y="705"/>
                  </a:cubicBezTo>
                  <a:cubicBezTo>
                    <a:pt x="1411" y="315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02;p63">
              <a:extLst>
                <a:ext uri="{FF2B5EF4-FFF2-40B4-BE49-F238E27FC236}">
                  <a16:creationId xmlns:a16="http://schemas.microsoft.com/office/drawing/2014/main" id="{8B7EFC46-532F-4D7C-BB98-16A656A1C961}"/>
                </a:ext>
              </a:extLst>
            </p:cNvPr>
            <p:cNvSpPr/>
            <p:nvPr/>
          </p:nvSpPr>
          <p:spPr>
            <a:xfrm>
              <a:off x="5515552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6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03;p63">
              <a:extLst>
                <a:ext uri="{FF2B5EF4-FFF2-40B4-BE49-F238E27FC236}">
                  <a16:creationId xmlns:a16="http://schemas.microsoft.com/office/drawing/2014/main" id="{0FB236E3-FFDE-44B0-9F69-3B5B558B7940}"/>
                </a:ext>
              </a:extLst>
            </p:cNvPr>
            <p:cNvSpPr/>
            <p:nvPr/>
          </p:nvSpPr>
          <p:spPr>
            <a:xfrm>
              <a:off x="5397617" y="4190166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392" y="0"/>
                  </a:moveTo>
                  <a:cubicBezTo>
                    <a:pt x="176" y="0"/>
                    <a:pt x="0" y="177"/>
                    <a:pt x="0" y="393"/>
                  </a:cubicBezTo>
                  <a:lnTo>
                    <a:pt x="0" y="2733"/>
                  </a:lnTo>
                  <a:lnTo>
                    <a:pt x="785" y="2733"/>
                  </a:lnTo>
                  <a:lnTo>
                    <a:pt x="785" y="393"/>
                  </a:ln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04;p63">
              <a:extLst>
                <a:ext uri="{FF2B5EF4-FFF2-40B4-BE49-F238E27FC236}">
                  <a16:creationId xmlns:a16="http://schemas.microsoft.com/office/drawing/2014/main" id="{3FF53F2E-9604-44FA-B7EE-0E6227BB0560}"/>
                </a:ext>
              </a:extLst>
            </p:cNvPr>
            <p:cNvSpPr/>
            <p:nvPr/>
          </p:nvSpPr>
          <p:spPr>
            <a:xfrm>
              <a:off x="5336053" y="4212157"/>
              <a:ext cx="34254" cy="63566"/>
            </a:xfrm>
            <a:custGeom>
              <a:avLst/>
              <a:gdLst/>
              <a:ahLst/>
              <a:cxnLst/>
              <a:rect l="l" t="t" r="r" b="b"/>
              <a:pathLst>
                <a:path w="1095" h="2032" extrusionOk="0">
                  <a:moveTo>
                    <a:pt x="1" y="0"/>
                  </a:moveTo>
                  <a:cubicBezTo>
                    <a:pt x="35" y="125"/>
                    <a:pt x="53" y="256"/>
                    <a:pt x="53" y="393"/>
                  </a:cubicBezTo>
                  <a:cubicBezTo>
                    <a:pt x="53" y="528"/>
                    <a:pt x="36" y="660"/>
                    <a:pt x="1" y="785"/>
                  </a:cubicBezTo>
                  <a:lnTo>
                    <a:pt x="312" y="785"/>
                  </a:lnTo>
                  <a:lnTo>
                    <a:pt x="312" y="2031"/>
                  </a:lnTo>
                  <a:lnTo>
                    <a:pt x="1094" y="2031"/>
                  </a:lnTo>
                  <a:lnTo>
                    <a:pt x="1094" y="393"/>
                  </a:lnTo>
                  <a:cubicBezTo>
                    <a:pt x="1094" y="176"/>
                    <a:pt x="919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05;p63">
              <a:extLst>
                <a:ext uri="{FF2B5EF4-FFF2-40B4-BE49-F238E27FC236}">
                  <a16:creationId xmlns:a16="http://schemas.microsoft.com/office/drawing/2014/main" id="{EB0B64DB-4BF0-4081-8922-7B31F63AFAE0}"/>
                </a:ext>
              </a:extLst>
            </p:cNvPr>
            <p:cNvSpPr/>
            <p:nvPr/>
          </p:nvSpPr>
          <p:spPr>
            <a:xfrm>
              <a:off x="5408878" y="4522792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0" y="1"/>
                  </a:moveTo>
                  <a:lnTo>
                    <a:pt x="0" y="2342"/>
                  </a:lnTo>
                  <a:cubicBezTo>
                    <a:pt x="0" y="2558"/>
                    <a:pt x="176" y="2733"/>
                    <a:pt x="392" y="2733"/>
                  </a:cubicBezTo>
                  <a:cubicBezTo>
                    <a:pt x="610" y="2733"/>
                    <a:pt x="785" y="2558"/>
                    <a:pt x="785" y="2342"/>
                  </a:cubicBezTo>
                  <a:lnTo>
                    <a:pt x="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06;p63">
              <a:extLst>
                <a:ext uri="{FF2B5EF4-FFF2-40B4-BE49-F238E27FC236}">
                  <a16:creationId xmlns:a16="http://schemas.microsoft.com/office/drawing/2014/main" id="{DFCA588C-0E24-44C5-832E-FFFA4CEF8E30}"/>
                </a:ext>
              </a:extLst>
            </p:cNvPr>
            <p:cNvSpPr/>
            <p:nvPr/>
          </p:nvSpPr>
          <p:spPr>
            <a:xfrm>
              <a:off x="5460776" y="4522855"/>
              <a:ext cx="35255" cy="63566"/>
            </a:xfrm>
            <a:custGeom>
              <a:avLst/>
              <a:gdLst/>
              <a:ahLst/>
              <a:cxnLst/>
              <a:rect l="l" t="t" r="r" b="b"/>
              <a:pathLst>
                <a:path w="1127" h="2032" extrusionOk="0">
                  <a:moveTo>
                    <a:pt x="0" y="1"/>
                  </a:moveTo>
                  <a:lnTo>
                    <a:pt x="0" y="1639"/>
                  </a:lnTo>
                  <a:cubicBezTo>
                    <a:pt x="0" y="1855"/>
                    <a:pt x="177" y="2032"/>
                    <a:pt x="392" y="2032"/>
                  </a:cubicBezTo>
                  <a:lnTo>
                    <a:pt x="1126" y="2032"/>
                  </a:lnTo>
                  <a:cubicBezTo>
                    <a:pt x="1092" y="1905"/>
                    <a:pt x="1074" y="1774"/>
                    <a:pt x="1074" y="1638"/>
                  </a:cubicBezTo>
                  <a:cubicBezTo>
                    <a:pt x="1074" y="1503"/>
                    <a:pt x="1093" y="1371"/>
                    <a:pt x="1126" y="1247"/>
                  </a:cubicBezTo>
                  <a:lnTo>
                    <a:pt x="784" y="124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07;p63">
              <a:extLst>
                <a:ext uri="{FF2B5EF4-FFF2-40B4-BE49-F238E27FC236}">
                  <a16:creationId xmlns:a16="http://schemas.microsoft.com/office/drawing/2014/main" id="{00944E65-688D-41EE-8B12-5FE4B1DD8D6B}"/>
                </a:ext>
              </a:extLst>
            </p:cNvPr>
            <p:cNvSpPr/>
            <p:nvPr/>
          </p:nvSpPr>
          <p:spPr>
            <a:xfrm>
              <a:off x="5340151" y="4522761"/>
              <a:ext cx="37821" cy="63566"/>
            </a:xfrm>
            <a:custGeom>
              <a:avLst/>
              <a:gdLst/>
              <a:ahLst/>
              <a:cxnLst/>
              <a:rect l="l" t="t" r="r" b="b"/>
              <a:pathLst>
                <a:path w="1209" h="2032" extrusionOk="0">
                  <a:moveTo>
                    <a:pt x="427" y="1"/>
                  </a:moveTo>
                  <a:lnTo>
                    <a:pt x="427" y="2"/>
                  </a:lnTo>
                  <a:lnTo>
                    <a:pt x="427" y="1249"/>
                  </a:lnTo>
                  <a:lnTo>
                    <a:pt x="0" y="1249"/>
                  </a:lnTo>
                  <a:cubicBezTo>
                    <a:pt x="35" y="1373"/>
                    <a:pt x="53" y="1506"/>
                    <a:pt x="53" y="1640"/>
                  </a:cubicBezTo>
                  <a:cubicBezTo>
                    <a:pt x="53" y="1775"/>
                    <a:pt x="34" y="1907"/>
                    <a:pt x="0" y="2032"/>
                  </a:cubicBezTo>
                  <a:lnTo>
                    <a:pt x="818" y="2032"/>
                  </a:lnTo>
                  <a:cubicBezTo>
                    <a:pt x="1034" y="2032"/>
                    <a:pt x="1209" y="1856"/>
                    <a:pt x="1209" y="1640"/>
                  </a:cubicBezTo>
                  <a:lnTo>
                    <a:pt x="1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08;p63">
              <a:extLst>
                <a:ext uri="{FF2B5EF4-FFF2-40B4-BE49-F238E27FC236}">
                  <a16:creationId xmlns:a16="http://schemas.microsoft.com/office/drawing/2014/main" id="{B212D6BD-A6B5-4B4A-8579-C5A4E729FD59}"/>
                </a:ext>
              </a:extLst>
            </p:cNvPr>
            <p:cNvSpPr/>
            <p:nvPr/>
          </p:nvSpPr>
          <p:spPr>
            <a:xfrm>
              <a:off x="5539201" y="4440613"/>
              <a:ext cx="67289" cy="36475"/>
            </a:xfrm>
            <a:custGeom>
              <a:avLst/>
              <a:gdLst/>
              <a:ahLst/>
              <a:cxnLst/>
              <a:rect l="l" t="t" r="r" b="b"/>
              <a:pathLst>
                <a:path w="2151" h="1166" extrusionOk="0">
                  <a:moveTo>
                    <a:pt x="0" y="1"/>
                  </a:moveTo>
                  <a:lnTo>
                    <a:pt x="0" y="784"/>
                  </a:lnTo>
                  <a:lnTo>
                    <a:pt x="1365" y="784"/>
                  </a:lnTo>
                  <a:lnTo>
                    <a:pt x="1365" y="1166"/>
                  </a:lnTo>
                  <a:cubicBezTo>
                    <a:pt x="1491" y="1132"/>
                    <a:pt x="1622" y="1114"/>
                    <a:pt x="1757" y="1114"/>
                  </a:cubicBezTo>
                  <a:cubicBezTo>
                    <a:pt x="1893" y="1114"/>
                    <a:pt x="2024" y="1132"/>
                    <a:pt x="2149" y="1166"/>
                  </a:cubicBezTo>
                  <a:lnTo>
                    <a:pt x="2149" y="394"/>
                  </a:lnTo>
                  <a:cubicBezTo>
                    <a:pt x="2150" y="175"/>
                    <a:pt x="1975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09;p63">
              <a:extLst>
                <a:ext uri="{FF2B5EF4-FFF2-40B4-BE49-F238E27FC236}">
                  <a16:creationId xmlns:a16="http://schemas.microsoft.com/office/drawing/2014/main" id="{F149D5C7-D455-44D3-82C2-F7F169FA238F}"/>
                </a:ext>
              </a:extLst>
            </p:cNvPr>
            <p:cNvSpPr/>
            <p:nvPr/>
          </p:nvSpPr>
          <p:spPr>
            <a:xfrm>
              <a:off x="5516584" y="4552010"/>
              <a:ext cx="48488" cy="44171"/>
            </a:xfrm>
            <a:custGeom>
              <a:avLst/>
              <a:gdLst/>
              <a:ahLst/>
              <a:cxnLst/>
              <a:rect l="l" t="t" r="r" b="b"/>
              <a:pathLst>
                <a:path w="1550" h="1412" extrusionOk="0">
                  <a:moveTo>
                    <a:pt x="776" y="0"/>
                  </a:moveTo>
                  <a:cubicBezTo>
                    <a:pt x="595" y="0"/>
                    <a:pt x="415" y="69"/>
                    <a:pt x="277" y="207"/>
                  </a:cubicBezTo>
                  <a:cubicBezTo>
                    <a:pt x="1" y="483"/>
                    <a:pt x="1" y="930"/>
                    <a:pt x="277" y="1204"/>
                  </a:cubicBezTo>
                  <a:cubicBezTo>
                    <a:pt x="415" y="1342"/>
                    <a:pt x="595" y="1411"/>
                    <a:pt x="776" y="1411"/>
                  </a:cubicBezTo>
                  <a:cubicBezTo>
                    <a:pt x="956" y="1411"/>
                    <a:pt x="1137" y="1342"/>
                    <a:pt x="1275" y="1204"/>
                  </a:cubicBezTo>
                  <a:cubicBezTo>
                    <a:pt x="1550" y="930"/>
                    <a:pt x="1550" y="483"/>
                    <a:pt x="1275" y="207"/>
                  </a:cubicBezTo>
                  <a:cubicBezTo>
                    <a:pt x="1137" y="69"/>
                    <a:pt x="956" y="0"/>
                    <a:pt x="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10;p63">
              <a:extLst>
                <a:ext uri="{FF2B5EF4-FFF2-40B4-BE49-F238E27FC236}">
                  <a16:creationId xmlns:a16="http://schemas.microsoft.com/office/drawing/2014/main" id="{EABCCA43-593E-4B9F-B63F-0D632CD9939C}"/>
                </a:ext>
              </a:extLst>
            </p:cNvPr>
            <p:cNvSpPr/>
            <p:nvPr/>
          </p:nvSpPr>
          <p:spPr>
            <a:xfrm>
              <a:off x="5539232" y="4385243"/>
              <a:ext cx="89218" cy="24525"/>
            </a:xfrm>
            <a:custGeom>
              <a:avLst/>
              <a:gdLst/>
              <a:ahLst/>
              <a:cxnLst/>
              <a:rect l="l" t="t" r="r" b="b"/>
              <a:pathLst>
                <a:path w="2852" h="784" extrusionOk="0">
                  <a:moveTo>
                    <a:pt x="0" y="0"/>
                  </a:moveTo>
                  <a:lnTo>
                    <a:pt x="0" y="784"/>
                  </a:lnTo>
                  <a:lnTo>
                    <a:pt x="2460" y="784"/>
                  </a:lnTo>
                  <a:cubicBezTo>
                    <a:pt x="2676" y="784"/>
                    <a:pt x="2852" y="608"/>
                    <a:pt x="2852" y="391"/>
                  </a:cubicBezTo>
                  <a:cubicBezTo>
                    <a:pt x="2851" y="175"/>
                    <a:pt x="2675" y="0"/>
                    <a:pt x="2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11;p63">
              <a:extLst>
                <a:ext uri="{FF2B5EF4-FFF2-40B4-BE49-F238E27FC236}">
                  <a16:creationId xmlns:a16="http://schemas.microsoft.com/office/drawing/2014/main" id="{9A9DCEEE-EB4D-4B1B-998A-A796E12039C6}"/>
                </a:ext>
              </a:extLst>
            </p:cNvPr>
            <p:cNvSpPr/>
            <p:nvPr/>
          </p:nvSpPr>
          <p:spPr>
            <a:xfrm>
              <a:off x="5452987" y="4212126"/>
              <a:ext cx="39697" cy="63566"/>
            </a:xfrm>
            <a:custGeom>
              <a:avLst/>
              <a:gdLst/>
              <a:ahLst/>
              <a:cxnLst/>
              <a:rect l="l" t="t" r="r" b="b"/>
              <a:pathLst>
                <a:path w="1269" h="2032" extrusionOk="0">
                  <a:moveTo>
                    <a:pt x="393" y="0"/>
                  </a:moveTo>
                  <a:cubicBezTo>
                    <a:pt x="176" y="0"/>
                    <a:pt x="1" y="175"/>
                    <a:pt x="1" y="393"/>
                  </a:cubicBezTo>
                  <a:lnTo>
                    <a:pt x="1" y="2031"/>
                  </a:lnTo>
                  <a:lnTo>
                    <a:pt x="786" y="2031"/>
                  </a:lnTo>
                  <a:lnTo>
                    <a:pt x="786" y="785"/>
                  </a:lnTo>
                  <a:lnTo>
                    <a:pt x="1269" y="785"/>
                  </a:lnTo>
                  <a:cubicBezTo>
                    <a:pt x="1234" y="661"/>
                    <a:pt x="1216" y="528"/>
                    <a:pt x="1216" y="393"/>
                  </a:cubicBezTo>
                  <a:cubicBezTo>
                    <a:pt x="1216" y="256"/>
                    <a:pt x="1234" y="126"/>
                    <a:pt x="1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12;p63">
              <a:extLst>
                <a:ext uri="{FF2B5EF4-FFF2-40B4-BE49-F238E27FC236}">
                  <a16:creationId xmlns:a16="http://schemas.microsoft.com/office/drawing/2014/main" id="{415DE7F7-B22E-4EAF-8953-02F6DC351C9A}"/>
                </a:ext>
              </a:extLst>
            </p:cNvPr>
            <p:cNvSpPr/>
            <p:nvPr/>
          </p:nvSpPr>
          <p:spPr>
            <a:xfrm>
              <a:off x="5539232" y="4321396"/>
              <a:ext cx="67257" cy="36538"/>
            </a:xfrm>
            <a:custGeom>
              <a:avLst/>
              <a:gdLst/>
              <a:ahLst/>
              <a:cxnLst/>
              <a:rect l="l" t="t" r="r" b="b"/>
              <a:pathLst>
                <a:path w="2150" h="1168" extrusionOk="0">
                  <a:moveTo>
                    <a:pt x="1366" y="1"/>
                  </a:moveTo>
                  <a:lnTo>
                    <a:pt x="1366" y="383"/>
                  </a:lnTo>
                  <a:lnTo>
                    <a:pt x="0" y="383"/>
                  </a:lnTo>
                  <a:lnTo>
                    <a:pt x="0" y="1167"/>
                  </a:lnTo>
                  <a:lnTo>
                    <a:pt x="1758" y="1167"/>
                  </a:lnTo>
                  <a:cubicBezTo>
                    <a:pt x="1974" y="1167"/>
                    <a:pt x="2149" y="991"/>
                    <a:pt x="2149" y="774"/>
                  </a:cubicBezTo>
                  <a:lnTo>
                    <a:pt x="2149" y="1"/>
                  </a:lnTo>
                  <a:cubicBezTo>
                    <a:pt x="2025" y="36"/>
                    <a:pt x="1893" y="54"/>
                    <a:pt x="1757" y="54"/>
                  </a:cubicBezTo>
                  <a:cubicBezTo>
                    <a:pt x="1621" y="54"/>
                    <a:pt x="1491" y="36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F669EAA-D3DF-412B-B924-14DD4471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1" y="1538145"/>
            <a:ext cx="1604369" cy="2188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E4AC7-5F4D-48DB-978C-DFBDC9633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84" y="1143490"/>
            <a:ext cx="1988044" cy="1491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641D12-E62F-4C33-967F-6296C0FA8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35" y="3013626"/>
            <a:ext cx="1913564" cy="13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5" name="Google Shape;2495;p56"/>
          <p:cNvGrpSpPr/>
          <p:nvPr/>
        </p:nvGrpSpPr>
        <p:grpSpPr>
          <a:xfrm>
            <a:off x="1725550" y="1643567"/>
            <a:ext cx="1131593" cy="1082850"/>
            <a:chOff x="1317586" y="1856572"/>
            <a:chExt cx="749797" cy="717499"/>
          </a:xfrm>
        </p:grpSpPr>
        <p:sp>
          <p:nvSpPr>
            <p:cNvPr id="2496" name="Google Shape;2496;p5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56"/>
          <p:cNvGrpSpPr/>
          <p:nvPr/>
        </p:nvGrpSpPr>
        <p:grpSpPr>
          <a:xfrm>
            <a:off x="3296050" y="1643567"/>
            <a:ext cx="1131593" cy="1082850"/>
            <a:chOff x="1317586" y="1856572"/>
            <a:chExt cx="749797" cy="717499"/>
          </a:xfrm>
        </p:grpSpPr>
        <p:sp>
          <p:nvSpPr>
            <p:cNvPr id="2499" name="Google Shape;2499;p5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1" name="Google Shape;2501;p5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Evolução histórica</a:t>
            </a:r>
            <a:endParaRPr dirty="0"/>
          </a:p>
        </p:txBody>
      </p:sp>
      <p:sp>
        <p:nvSpPr>
          <p:cNvPr id="2508" name="Google Shape;2508;p56"/>
          <p:cNvSpPr txBox="1"/>
          <p:nvPr/>
        </p:nvSpPr>
        <p:spPr>
          <a:xfrm>
            <a:off x="1580329" y="3232150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1991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509" name="Google Shape;2509;p56"/>
          <p:cNvSpPr txBox="1"/>
          <p:nvPr/>
        </p:nvSpPr>
        <p:spPr>
          <a:xfrm>
            <a:off x="1508811" y="3759850"/>
            <a:ext cx="1570534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Desenvolvimento do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ParcTab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10" name="Google Shape;2510;p56"/>
          <p:cNvSpPr txBox="1"/>
          <p:nvPr/>
        </p:nvSpPr>
        <p:spPr>
          <a:xfrm>
            <a:off x="3150883" y="3232150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1990-2000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511" name="Google Shape;2511;p56"/>
          <p:cNvSpPr txBox="1"/>
          <p:nvPr/>
        </p:nvSpPr>
        <p:spPr>
          <a:xfrm>
            <a:off x="3150883" y="3805983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Criação de PDAs e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IoT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518" name="Google Shape;2518;p56"/>
          <p:cNvCxnSpPr>
            <a:cxnSpLocks/>
            <a:endCxn id="2508" idx="0"/>
          </p:cNvCxnSpPr>
          <p:nvPr/>
        </p:nvCxnSpPr>
        <p:spPr>
          <a:xfrm>
            <a:off x="2291329" y="2718250"/>
            <a:ext cx="0" cy="51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20" name="Google Shape;2520;p56"/>
          <p:cNvCxnSpPr>
            <a:cxnSpLocks/>
          </p:cNvCxnSpPr>
          <p:nvPr/>
        </p:nvCxnSpPr>
        <p:spPr>
          <a:xfrm>
            <a:off x="3861883" y="2726350"/>
            <a:ext cx="0" cy="3949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44" name="Google Shape;2544;p56"/>
          <p:cNvGrpSpPr/>
          <p:nvPr/>
        </p:nvGrpSpPr>
        <p:grpSpPr>
          <a:xfrm>
            <a:off x="3694054" y="1960167"/>
            <a:ext cx="312762" cy="418091"/>
            <a:chOff x="1944341" y="1996261"/>
            <a:chExt cx="312762" cy="418091"/>
          </a:xfrm>
        </p:grpSpPr>
        <p:sp>
          <p:nvSpPr>
            <p:cNvPr id="2545" name="Google Shape;2545;p56"/>
            <p:cNvSpPr/>
            <p:nvPr/>
          </p:nvSpPr>
          <p:spPr>
            <a:xfrm>
              <a:off x="2230608" y="2351099"/>
              <a:ext cx="26496" cy="63191"/>
            </a:xfrm>
            <a:custGeom>
              <a:avLst/>
              <a:gdLst/>
              <a:ahLst/>
              <a:cxnLst/>
              <a:rect l="l" t="t" r="r" b="b"/>
              <a:pathLst>
                <a:path w="847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501" y="2020"/>
                  </a:lnTo>
                  <a:cubicBezTo>
                    <a:pt x="700" y="2020"/>
                    <a:pt x="846" y="1834"/>
                    <a:pt x="798" y="1641"/>
                  </a:cubicBezTo>
                  <a:lnTo>
                    <a:pt x="567" y="685"/>
                  </a:lnTo>
                  <a:cubicBezTo>
                    <a:pt x="494" y="379"/>
                    <a:pt x="282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2172047" y="2337303"/>
              <a:ext cx="33285" cy="77018"/>
            </a:xfrm>
            <a:custGeom>
              <a:avLst/>
              <a:gdLst/>
              <a:ahLst/>
              <a:cxnLst/>
              <a:rect l="l" t="t" r="r" b="b"/>
              <a:pathLst>
                <a:path w="1064" h="2462" extrusionOk="0">
                  <a:moveTo>
                    <a:pt x="0" y="0"/>
                  </a:moveTo>
                  <a:lnTo>
                    <a:pt x="0" y="2462"/>
                  </a:lnTo>
                  <a:lnTo>
                    <a:pt x="1064" y="2462"/>
                  </a:lnTo>
                  <a:lnTo>
                    <a:pt x="106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2031369" y="2117199"/>
              <a:ext cx="138206" cy="66882"/>
            </a:xfrm>
            <a:custGeom>
              <a:avLst/>
              <a:gdLst/>
              <a:ahLst/>
              <a:cxnLst/>
              <a:rect l="l" t="t" r="r" b="b"/>
              <a:pathLst>
                <a:path w="4418" h="2138" extrusionOk="0">
                  <a:moveTo>
                    <a:pt x="4252" y="0"/>
                  </a:moveTo>
                  <a:lnTo>
                    <a:pt x="165" y="2"/>
                  </a:lnTo>
                  <a:cubicBezTo>
                    <a:pt x="74" y="2"/>
                    <a:pt x="0" y="76"/>
                    <a:pt x="0" y="167"/>
                  </a:cubicBezTo>
                  <a:lnTo>
                    <a:pt x="0" y="1937"/>
                  </a:lnTo>
                  <a:cubicBezTo>
                    <a:pt x="0" y="2030"/>
                    <a:pt x="76" y="2107"/>
                    <a:pt x="169" y="2108"/>
                  </a:cubicBezTo>
                  <a:lnTo>
                    <a:pt x="1143" y="2120"/>
                  </a:lnTo>
                  <a:lnTo>
                    <a:pt x="1145" y="2120"/>
                  </a:lnTo>
                  <a:cubicBezTo>
                    <a:pt x="1232" y="2120"/>
                    <a:pt x="1306" y="2056"/>
                    <a:pt x="1316" y="1970"/>
                  </a:cubicBezTo>
                  <a:cubicBezTo>
                    <a:pt x="1369" y="1531"/>
                    <a:pt x="1745" y="1199"/>
                    <a:pt x="2189" y="1199"/>
                  </a:cubicBezTo>
                  <a:cubicBezTo>
                    <a:pt x="2631" y="1199"/>
                    <a:pt x="3007" y="1531"/>
                    <a:pt x="3061" y="1970"/>
                  </a:cubicBezTo>
                  <a:lnTo>
                    <a:pt x="3067" y="2025"/>
                  </a:lnTo>
                  <a:cubicBezTo>
                    <a:pt x="3075" y="2082"/>
                    <a:pt x="3124" y="2127"/>
                    <a:pt x="3181" y="2128"/>
                  </a:cubicBezTo>
                  <a:lnTo>
                    <a:pt x="4299" y="2138"/>
                  </a:lnTo>
                  <a:lnTo>
                    <a:pt x="4301" y="2138"/>
                  </a:lnTo>
                  <a:cubicBezTo>
                    <a:pt x="4340" y="2138"/>
                    <a:pt x="4367" y="2120"/>
                    <a:pt x="4383" y="2105"/>
                  </a:cubicBezTo>
                  <a:cubicBezTo>
                    <a:pt x="4397" y="2091"/>
                    <a:pt x="4414" y="2067"/>
                    <a:pt x="4416" y="2034"/>
                  </a:cubicBezTo>
                  <a:lnTo>
                    <a:pt x="4416" y="1041"/>
                  </a:lnTo>
                  <a:cubicBezTo>
                    <a:pt x="4416" y="1036"/>
                    <a:pt x="4416" y="1033"/>
                    <a:pt x="4417" y="1028"/>
                  </a:cubicBezTo>
                  <a:lnTo>
                    <a:pt x="4417" y="166"/>
                  </a:lnTo>
                  <a:cubicBezTo>
                    <a:pt x="4417" y="106"/>
                    <a:pt x="4386" y="67"/>
                    <a:pt x="4369" y="49"/>
                  </a:cubicBezTo>
                  <a:cubicBezTo>
                    <a:pt x="4350" y="31"/>
                    <a:pt x="4310" y="0"/>
                    <a:pt x="4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6"/>
            <p:cNvSpPr/>
            <p:nvPr/>
          </p:nvSpPr>
          <p:spPr>
            <a:xfrm>
              <a:off x="2036093" y="2179921"/>
              <a:ext cx="128290" cy="75610"/>
            </a:xfrm>
            <a:custGeom>
              <a:avLst/>
              <a:gdLst/>
              <a:ahLst/>
              <a:cxnLst/>
              <a:rect l="l" t="t" r="r" b="b"/>
              <a:pathLst>
                <a:path w="4101" h="2417" extrusionOk="0">
                  <a:moveTo>
                    <a:pt x="2038" y="1"/>
                  </a:moveTo>
                  <a:cubicBezTo>
                    <a:pt x="2002" y="1"/>
                    <a:pt x="1971" y="27"/>
                    <a:pt x="1967" y="63"/>
                  </a:cubicBezTo>
                  <a:cubicBezTo>
                    <a:pt x="1906" y="556"/>
                    <a:pt x="1490" y="923"/>
                    <a:pt x="996" y="923"/>
                  </a:cubicBezTo>
                  <a:lnTo>
                    <a:pt x="983" y="923"/>
                  </a:lnTo>
                  <a:lnTo>
                    <a:pt x="8" y="909"/>
                  </a:lnTo>
                  <a:lnTo>
                    <a:pt x="1" y="909"/>
                  </a:lnTo>
                  <a:cubicBezTo>
                    <a:pt x="324" y="1793"/>
                    <a:pt x="1122" y="2416"/>
                    <a:pt x="2056" y="2416"/>
                  </a:cubicBezTo>
                  <a:cubicBezTo>
                    <a:pt x="2979" y="2416"/>
                    <a:pt x="3772" y="1805"/>
                    <a:pt x="4101" y="938"/>
                  </a:cubicBezTo>
                  <a:lnTo>
                    <a:pt x="3023" y="928"/>
                  </a:lnTo>
                  <a:cubicBezTo>
                    <a:pt x="2562" y="924"/>
                    <a:pt x="2171" y="575"/>
                    <a:pt x="2115" y="119"/>
                  </a:cubicBezTo>
                  <a:lnTo>
                    <a:pt x="2109" y="63"/>
                  </a:lnTo>
                  <a:cubicBezTo>
                    <a:pt x="2104" y="27"/>
                    <a:pt x="2074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6"/>
            <p:cNvSpPr/>
            <p:nvPr/>
          </p:nvSpPr>
          <p:spPr>
            <a:xfrm>
              <a:off x="2065248" y="2277147"/>
              <a:ext cx="66538" cy="39291"/>
            </a:xfrm>
            <a:custGeom>
              <a:avLst/>
              <a:gdLst/>
              <a:ahLst/>
              <a:cxnLst/>
              <a:rect l="l" t="t" r="r" b="b"/>
              <a:pathLst>
                <a:path w="2127" h="1256" extrusionOk="0">
                  <a:moveTo>
                    <a:pt x="315" y="1"/>
                  </a:moveTo>
                  <a:lnTo>
                    <a:pt x="69" y="752"/>
                  </a:lnTo>
                  <a:cubicBezTo>
                    <a:pt x="50" y="810"/>
                    <a:pt x="26" y="870"/>
                    <a:pt x="0" y="926"/>
                  </a:cubicBezTo>
                  <a:cubicBezTo>
                    <a:pt x="300" y="1139"/>
                    <a:pt x="657" y="1255"/>
                    <a:pt x="1031" y="1255"/>
                  </a:cubicBezTo>
                  <a:cubicBezTo>
                    <a:pt x="1435" y="1255"/>
                    <a:pt x="1815" y="1123"/>
                    <a:pt x="2127" y="880"/>
                  </a:cubicBezTo>
                  <a:cubicBezTo>
                    <a:pt x="2108" y="840"/>
                    <a:pt x="2092" y="798"/>
                    <a:pt x="2076" y="757"/>
                  </a:cubicBezTo>
                  <a:lnTo>
                    <a:pt x="1818" y="31"/>
                  </a:lnTo>
                  <a:cubicBezTo>
                    <a:pt x="1594" y="87"/>
                    <a:pt x="1362" y="118"/>
                    <a:pt x="1122" y="118"/>
                  </a:cubicBezTo>
                  <a:cubicBezTo>
                    <a:pt x="843" y="118"/>
                    <a:pt x="573" y="77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1958200" y="1996261"/>
              <a:ext cx="285203" cy="283482"/>
            </a:xfrm>
            <a:custGeom>
              <a:avLst/>
              <a:gdLst/>
              <a:ahLst/>
              <a:cxnLst/>
              <a:rect l="l" t="t" r="r" b="b"/>
              <a:pathLst>
                <a:path w="9117" h="9062" extrusionOk="0">
                  <a:moveTo>
                    <a:pt x="4559" y="1"/>
                  </a:moveTo>
                  <a:cubicBezTo>
                    <a:pt x="2046" y="1"/>
                    <a:pt x="0" y="2045"/>
                    <a:pt x="0" y="4559"/>
                  </a:cubicBezTo>
                  <a:lnTo>
                    <a:pt x="0" y="8634"/>
                  </a:lnTo>
                  <a:cubicBezTo>
                    <a:pt x="1" y="8856"/>
                    <a:pt x="183" y="9036"/>
                    <a:pt x="405" y="9036"/>
                  </a:cubicBezTo>
                  <a:lnTo>
                    <a:pt x="2868" y="9036"/>
                  </a:lnTo>
                  <a:lnTo>
                    <a:pt x="2997" y="8644"/>
                  </a:lnTo>
                  <a:cubicBezTo>
                    <a:pt x="1159" y="7376"/>
                    <a:pt x="1579" y="5790"/>
                    <a:pt x="1529" y="4032"/>
                  </a:cubicBezTo>
                  <a:cubicBezTo>
                    <a:pt x="1529" y="3496"/>
                    <a:pt x="1965" y="3059"/>
                    <a:pt x="2502" y="3059"/>
                  </a:cubicBezTo>
                  <a:lnTo>
                    <a:pt x="6589" y="3058"/>
                  </a:lnTo>
                  <a:cubicBezTo>
                    <a:pt x="6848" y="3058"/>
                    <a:pt x="7093" y="3158"/>
                    <a:pt x="7277" y="3342"/>
                  </a:cubicBezTo>
                  <a:cubicBezTo>
                    <a:pt x="7461" y="3526"/>
                    <a:pt x="7561" y="3771"/>
                    <a:pt x="7561" y="4030"/>
                  </a:cubicBezTo>
                  <a:lnTo>
                    <a:pt x="7561" y="5886"/>
                  </a:lnTo>
                  <a:cubicBezTo>
                    <a:pt x="7561" y="5897"/>
                    <a:pt x="7561" y="5907"/>
                    <a:pt x="7560" y="5920"/>
                  </a:cubicBezTo>
                  <a:cubicBezTo>
                    <a:pt x="7557" y="7120"/>
                    <a:pt x="6921" y="8167"/>
                    <a:pt x="5987" y="8707"/>
                  </a:cubicBezTo>
                  <a:lnTo>
                    <a:pt x="6114" y="9062"/>
                  </a:lnTo>
                  <a:lnTo>
                    <a:pt x="8713" y="9062"/>
                  </a:lnTo>
                  <a:cubicBezTo>
                    <a:pt x="8936" y="9062"/>
                    <a:pt x="9116" y="8881"/>
                    <a:pt x="9116" y="8659"/>
                  </a:cubicBezTo>
                  <a:lnTo>
                    <a:pt x="9116" y="4559"/>
                  </a:lnTo>
                  <a:cubicBezTo>
                    <a:pt x="9116" y="2045"/>
                    <a:pt x="7072" y="1"/>
                    <a:pt x="4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2054894" y="2329545"/>
              <a:ext cx="33316" cy="84776"/>
            </a:xfrm>
            <a:custGeom>
              <a:avLst/>
              <a:gdLst/>
              <a:ahLst/>
              <a:cxnLst/>
              <a:rect l="l" t="t" r="r" b="b"/>
              <a:pathLst>
                <a:path w="1065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065" y="2710"/>
                  </a:lnTo>
                  <a:lnTo>
                    <a:pt x="1065" y="371"/>
                  </a:lnTo>
                  <a:cubicBezTo>
                    <a:pt x="684" y="327"/>
                    <a:pt x="323" y="2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1996364" y="2337428"/>
              <a:ext cx="33347" cy="76892"/>
            </a:xfrm>
            <a:custGeom>
              <a:avLst/>
              <a:gdLst/>
              <a:ahLst/>
              <a:cxnLst/>
              <a:rect l="l" t="t" r="r" b="b"/>
              <a:pathLst>
                <a:path w="1066" h="2458" extrusionOk="0">
                  <a:moveTo>
                    <a:pt x="1066" y="0"/>
                  </a:moveTo>
                  <a:lnTo>
                    <a:pt x="1" y="283"/>
                  </a:lnTo>
                  <a:lnTo>
                    <a:pt x="1" y="2458"/>
                  </a:lnTo>
                  <a:lnTo>
                    <a:pt x="1066" y="2458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6"/>
            <p:cNvSpPr/>
            <p:nvPr/>
          </p:nvSpPr>
          <p:spPr>
            <a:xfrm>
              <a:off x="2113486" y="2325040"/>
              <a:ext cx="33285" cy="89312"/>
            </a:xfrm>
            <a:custGeom>
              <a:avLst/>
              <a:gdLst/>
              <a:ahLst/>
              <a:cxnLst/>
              <a:rect l="l" t="t" r="r" b="b"/>
              <a:pathLst>
                <a:path w="1064" h="2855" extrusionOk="0">
                  <a:moveTo>
                    <a:pt x="1064" y="0"/>
                  </a:moveTo>
                  <a:cubicBezTo>
                    <a:pt x="750" y="242"/>
                    <a:pt x="387" y="406"/>
                    <a:pt x="0" y="483"/>
                  </a:cubicBezTo>
                  <a:lnTo>
                    <a:pt x="0" y="2855"/>
                  </a:lnTo>
                  <a:lnTo>
                    <a:pt x="1064" y="2855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6"/>
            <p:cNvSpPr/>
            <p:nvPr/>
          </p:nvSpPr>
          <p:spPr>
            <a:xfrm>
              <a:off x="1944341" y="2353132"/>
              <a:ext cx="26747" cy="61189"/>
            </a:xfrm>
            <a:custGeom>
              <a:avLst/>
              <a:gdLst/>
              <a:ahLst/>
              <a:cxnLst/>
              <a:rect l="l" t="t" r="r" b="b"/>
              <a:pathLst>
                <a:path w="855" h="1956" extrusionOk="0">
                  <a:moveTo>
                    <a:pt x="855" y="1"/>
                  </a:moveTo>
                  <a:cubicBezTo>
                    <a:pt x="541" y="123"/>
                    <a:pt x="304" y="396"/>
                    <a:pt x="231" y="728"/>
                  </a:cubicBezTo>
                  <a:lnTo>
                    <a:pt x="42" y="1585"/>
                  </a:lnTo>
                  <a:cubicBezTo>
                    <a:pt x="0" y="1775"/>
                    <a:pt x="146" y="1956"/>
                    <a:pt x="341" y="1956"/>
                  </a:cubicBezTo>
                  <a:lnTo>
                    <a:pt x="855" y="195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3314;p63">
            <a:extLst>
              <a:ext uri="{FF2B5EF4-FFF2-40B4-BE49-F238E27FC236}">
                <a16:creationId xmlns:a16="http://schemas.microsoft.com/office/drawing/2014/main" id="{6FD0FDE4-F5B5-417F-A258-A45CBBF7A98A}"/>
              </a:ext>
            </a:extLst>
          </p:cNvPr>
          <p:cNvGrpSpPr/>
          <p:nvPr/>
        </p:nvGrpSpPr>
        <p:grpSpPr>
          <a:xfrm>
            <a:off x="2111880" y="1979143"/>
            <a:ext cx="417903" cy="418059"/>
            <a:chOff x="4547452" y="3459594"/>
            <a:chExt cx="417903" cy="418059"/>
          </a:xfrm>
        </p:grpSpPr>
        <p:sp>
          <p:nvSpPr>
            <p:cNvPr id="92" name="Google Shape;3315;p63">
              <a:extLst>
                <a:ext uri="{FF2B5EF4-FFF2-40B4-BE49-F238E27FC236}">
                  <a16:creationId xmlns:a16="http://schemas.microsoft.com/office/drawing/2014/main" id="{AAEE4ECE-77B4-4A0C-AD2D-EB014A318F9E}"/>
                </a:ext>
              </a:extLst>
            </p:cNvPr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16;p63">
              <a:extLst>
                <a:ext uri="{FF2B5EF4-FFF2-40B4-BE49-F238E27FC236}">
                  <a16:creationId xmlns:a16="http://schemas.microsoft.com/office/drawing/2014/main" id="{485EBC91-56A2-47B8-B31E-26DAA3785FE5}"/>
                </a:ext>
              </a:extLst>
            </p:cNvPr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17;p63">
              <a:extLst>
                <a:ext uri="{FF2B5EF4-FFF2-40B4-BE49-F238E27FC236}">
                  <a16:creationId xmlns:a16="http://schemas.microsoft.com/office/drawing/2014/main" id="{3EF5A306-3662-4E59-8366-71E4814C97C3}"/>
                </a:ext>
              </a:extLst>
            </p:cNvPr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B133810-71DD-4EF7-9F4A-49BA9875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7" y="4035783"/>
            <a:ext cx="1475789" cy="9944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9C12A6-EB5A-40F0-93D6-B94B6AF9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4035783"/>
            <a:ext cx="1441491" cy="960994"/>
          </a:xfrm>
          <a:prstGeom prst="rect">
            <a:avLst/>
          </a:prstGeom>
        </p:spPr>
      </p:pic>
      <p:grpSp>
        <p:nvGrpSpPr>
          <p:cNvPr id="36" name="Google Shape;2489;p56">
            <a:extLst>
              <a:ext uri="{FF2B5EF4-FFF2-40B4-BE49-F238E27FC236}">
                <a16:creationId xmlns:a16="http://schemas.microsoft.com/office/drawing/2014/main" id="{59C736C3-F07E-457A-8D90-2648DE1C0575}"/>
              </a:ext>
            </a:extLst>
          </p:cNvPr>
          <p:cNvGrpSpPr/>
          <p:nvPr/>
        </p:nvGrpSpPr>
        <p:grpSpPr>
          <a:xfrm>
            <a:off x="4857176" y="1579178"/>
            <a:ext cx="1131593" cy="1082850"/>
            <a:chOff x="1317586" y="1856572"/>
            <a:chExt cx="749797" cy="717499"/>
          </a:xfrm>
        </p:grpSpPr>
        <p:sp>
          <p:nvSpPr>
            <p:cNvPr id="37" name="Google Shape;2490;p56">
              <a:extLst>
                <a:ext uri="{FF2B5EF4-FFF2-40B4-BE49-F238E27FC236}">
                  <a16:creationId xmlns:a16="http://schemas.microsoft.com/office/drawing/2014/main" id="{71B2CA65-06BB-47C5-9E99-DAD9FD54C1A8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91;p56">
              <a:extLst>
                <a:ext uri="{FF2B5EF4-FFF2-40B4-BE49-F238E27FC236}">
                  <a16:creationId xmlns:a16="http://schemas.microsoft.com/office/drawing/2014/main" id="{1DF9D881-8E0F-46A4-99D8-6EA6BF374637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492;p56">
            <a:extLst>
              <a:ext uri="{FF2B5EF4-FFF2-40B4-BE49-F238E27FC236}">
                <a16:creationId xmlns:a16="http://schemas.microsoft.com/office/drawing/2014/main" id="{1957A983-8079-4D2E-B47D-0A8A3F0A8078}"/>
              </a:ext>
            </a:extLst>
          </p:cNvPr>
          <p:cNvGrpSpPr/>
          <p:nvPr/>
        </p:nvGrpSpPr>
        <p:grpSpPr>
          <a:xfrm>
            <a:off x="6427689" y="1579178"/>
            <a:ext cx="1131593" cy="1082850"/>
            <a:chOff x="1317586" y="1856572"/>
            <a:chExt cx="749797" cy="717499"/>
          </a:xfrm>
        </p:grpSpPr>
        <p:sp>
          <p:nvSpPr>
            <p:cNvPr id="40" name="Google Shape;2493;p56">
              <a:extLst>
                <a:ext uri="{FF2B5EF4-FFF2-40B4-BE49-F238E27FC236}">
                  <a16:creationId xmlns:a16="http://schemas.microsoft.com/office/drawing/2014/main" id="{C81C309E-1977-4C55-9635-1C9BD352B2B7}"/>
                </a:ext>
              </a:extLst>
            </p:cNvPr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94;p56">
              <a:extLst>
                <a:ext uri="{FF2B5EF4-FFF2-40B4-BE49-F238E27FC236}">
                  <a16:creationId xmlns:a16="http://schemas.microsoft.com/office/drawing/2014/main" id="{A188A240-C4C4-486C-A7B4-78DD2F1B0B05}"/>
                </a:ext>
              </a:extLst>
            </p:cNvPr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502;p56">
            <a:extLst>
              <a:ext uri="{FF2B5EF4-FFF2-40B4-BE49-F238E27FC236}">
                <a16:creationId xmlns:a16="http://schemas.microsoft.com/office/drawing/2014/main" id="{0A23D7A2-D2D3-4183-89F1-7F129C50070B}"/>
              </a:ext>
            </a:extLst>
          </p:cNvPr>
          <p:cNvSpPr txBox="1"/>
          <p:nvPr/>
        </p:nvSpPr>
        <p:spPr>
          <a:xfrm>
            <a:off x="4711958" y="3695461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Lançamento do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Iphone</a:t>
            </a: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revoluciona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" name="Google Shape;2505;p56">
            <a:extLst>
              <a:ext uri="{FF2B5EF4-FFF2-40B4-BE49-F238E27FC236}">
                <a16:creationId xmlns:a16="http://schemas.microsoft.com/office/drawing/2014/main" id="{E087A2F7-5660-427F-85FD-105A33FEDF72}"/>
              </a:ext>
            </a:extLst>
          </p:cNvPr>
          <p:cNvSpPr txBox="1"/>
          <p:nvPr/>
        </p:nvSpPr>
        <p:spPr>
          <a:xfrm>
            <a:off x="6282459" y="3167761"/>
            <a:ext cx="150853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2010 - </a:t>
            </a:r>
            <a:r>
              <a:rPr lang="pt-BR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Presente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4" name="Google Shape;2506;p56">
            <a:extLst>
              <a:ext uri="{FF2B5EF4-FFF2-40B4-BE49-F238E27FC236}">
                <a16:creationId xmlns:a16="http://schemas.microsoft.com/office/drawing/2014/main" id="{22476B47-AAD7-4DDB-BB5B-C36CBE79E40D}"/>
              </a:ext>
            </a:extLst>
          </p:cNvPr>
          <p:cNvSpPr txBox="1"/>
          <p:nvPr/>
        </p:nvSpPr>
        <p:spPr>
          <a:xfrm>
            <a:off x="6282459" y="3695461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Crescimento da 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IoT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5" name="Google Shape;2507;p56">
            <a:extLst>
              <a:ext uri="{FF2B5EF4-FFF2-40B4-BE49-F238E27FC236}">
                <a16:creationId xmlns:a16="http://schemas.microsoft.com/office/drawing/2014/main" id="{938509E2-6C7A-42E3-AED9-1045D18BB98C}"/>
              </a:ext>
            </a:extLst>
          </p:cNvPr>
          <p:cNvSpPr txBox="1"/>
          <p:nvPr/>
        </p:nvSpPr>
        <p:spPr>
          <a:xfrm>
            <a:off x="4711958" y="3167761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2007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46" name="Google Shape;2514;p56">
            <a:extLst>
              <a:ext uri="{FF2B5EF4-FFF2-40B4-BE49-F238E27FC236}">
                <a16:creationId xmlns:a16="http://schemas.microsoft.com/office/drawing/2014/main" id="{164854CD-DBC9-4E12-B787-CFBEA4D3D21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422958" y="2661961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7" name="Google Shape;2516;p56">
            <a:extLst>
              <a:ext uri="{FF2B5EF4-FFF2-40B4-BE49-F238E27FC236}">
                <a16:creationId xmlns:a16="http://schemas.microsoft.com/office/drawing/2014/main" id="{541E93D7-4D34-407E-AFF1-AC8BF8A34CB9}"/>
              </a:ext>
            </a:extLst>
          </p:cNvPr>
          <p:cNvCxnSpPr>
            <a:cxnSpLocks/>
          </p:cNvCxnSpPr>
          <p:nvPr/>
        </p:nvCxnSpPr>
        <p:spPr>
          <a:xfrm>
            <a:off x="6993352" y="2661961"/>
            <a:ext cx="0" cy="41561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8" name="Google Shape;2555;p56">
            <a:extLst>
              <a:ext uri="{FF2B5EF4-FFF2-40B4-BE49-F238E27FC236}">
                <a16:creationId xmlns:a16="http://schemas.microsoft.com/office/drawing/2014/main" id="{EB10ED16-3B56-48A2-A26E-34B06A651E7A}"/>
              </a:ext>
            </a:extLst>
          </p:cNvPr>
          <p:cNvGrpSpPr/>
          <p:nvPr/>
        </p:nvGrpSpPr>
        <p:grpSpPr>
          <a:xfrm>
            <a:off x="6784432" y="1943375"/>
            <a:ext cx="418122" cy="322898"/>
            <a:chOff x="6611284" y="3554849"/>
            <a:chExt cx="418122" cy="322898"/>
          </a:xfrm>
        </p:grpSpPr>
        <p:sp>
          <p:nvSpPr>
            <p:cNvPr id="49" name="Google Shape;2556;p56">
              <a:extLst>
                <a:ext uri="{FF2B5EF4-FFF2-40B4-BE49-F238E27FC236}">
                  <a16:creationId xmlns:a16="http://schemas.microsoft.com/office/drawing/2014/main" id="{C2984ED4-8DA4-48C1-81F5-C24898CD9085}"/>
                </a:ext>
              </a:extLst>
            </p:cNvPr>
            <p:cNvSpPr/>
            <p:nvPr/>
          </p:nvSpPr>
          <p:spPr>
            <a:xfrm>
              <a:off x="6611409" y="3618791"/>
              <a:ext cx="417590" cy="195578"/>
            </a:xfrm>
            <a:custGeom>
              <a:avLst/>
              <a:gdLst/>
              <a:ahLst/>
              <a:cxnLst/>
              <a:rect l="l" t="t" r="r" b="b"/>
              <a:pathLst>
                <a:path w="13349" h="6252" extrusionOk="0">
                  <a:moveTo>
                    <a:pt x="6673" y="3112"/>
                  </a:moveTo>
                  <a:cubicBezTo>
                    <a:pt x="6889" y="3112"/>
                    <a:pt x="7064" y="3288"/>
                    <a:pt x="7064" y="3504"/>
                  </a:cubicBezTo>
                  <a:cubicBezTo>
                    <a:pt x="7064" y="3722"/>
                    <a:pt x="6889" y="3897"/>
                    <a:pt x="6673" y="3897"/>
                  </a:cubicBezTo>
                  <a:cubicBezTo>
                    <a:pt x="6455" y="3897"/>
                    <a:pt x="6280" y="3722"/>
                    <a:pt x="6280" y="3504"/>
                  </a:cubicBezTo>
                  <a:cubicBezTo>
                    <a:pt x="6280" y="3288"/>
                    <a:pt x="6455" y="3112"/>
                    <a:pt x="6673" y="3112"/>
                  </a:cubicBezTo>
                  <a:close/>
                  <a:moveTo>
                    <a:pt x="3550" y="1215"/>
                  </a:moveTo>
                  <a:cubicBezTo>
                    <a:pt x="4608" y="1215"/>
                    <a:pt x="5468" y="2074"/>
                    <a:pt x="5468" y="3133"/>
                  </a:cubicBezTo>
                  <a:cubicBezTo>
                    <a:pt x="5468" y="4190"/>
                    <a:pt x="4608" y="5051"/>
                    <a:pt x="3550" y="5051"/>
                  </a:cubicBezTo>
                  <a:cubicBezTo>
                    <a:pt x="2492" y="5051"/>
                    <a:pt x="1632" y="4190"/>
                    <a:pt x="1632" y="3133"/>
                  </a:cubicBezTo>
                  <a:cubicBezTo>
                    <a:pt x="1632" y="2074"/>
                    <a:pt x="2492" y="1215"/>
                    <a:pt x="3550" y="1215"/>
                  </a:cubicBezTo>
                  <a:close/>
                  <a:moveTo>
                    <a:pt x="9832" y="1215"/>
                  </a:moveTo>
                  <a:cubicBezTo>
                    <a:pt x="10890" y="1215"/>
                    <a:pt x="11750" y="2075"/>
                    <a:pt x="11750" y="3133"/>
                  </a:cubicBezTo>
                  <a:cubicBezTo>
                    <a:pt x="11750" y="4190"/>
                    <a:pt x="10890" y="5051"/>
                    <a:pt x="9832" y="5051"/>
                  </a:cubicBezTo>
                  <a:cubicBezTo>
                    <a:pt x="8773" y="5051"/>
                    <a:pt x="7914" y="4190"/>
                    <a:pt x="7914" y="3133"/>
                  </a:cubicBezTo>
                  <a:cubicBezTo>
                    <a:pt x="7914" y="2075"/>
                    <a:pt x="8773" y="1215"/>
                    <a:pt x="9832" y="1215"/>
                  </a:cubicBezTo>
                  <a:close/>
                  <a:moveTo>
                    <a:pt x="842" y="0"/>
                  </a:moveTo>
                  <a:cubicBezTo>
                    <a:pt x="377" y="0"/>
                    <a:pt x="1" y="378"/>
                    <a:pt x="1" y="841"/>
                  </a:cubicBezTo>
                  <a:lnTo>
                    <a:pt x="1" y="5410"/>
                  </a:lnTo>
                  <a:cubicBezTo>
                    <a:pt x="1" y="5874"/>
                    <a:pt x="377" y="6251"/>
                    <a:pt x="842" y="6251"/>
                  </a:cubicBezTo>
                  <a:lnTo>
                    <a:pt x="5695" y="6251"/>
                  </a:lnTo>
                  <a:cubicBezTo>
                    <a:pt x="5755" y="6251"/>
                    <a:pt x="5804" y="6202"/>
                    <a:pt x="5804" y="6143"/>
                  </a:cubicBezTo>
                  <a:cubicBezTo>
                    <a:pt x="5804" y="5662"/>
                    <a:pt x="6192" y="5274"/>
                    <a:pt x="6673" y="5274"/>
                  </a:cubicBezTo>
                  <a:cubicBezTo>
                    <a:pt x="7152" y="5274"/>
                    <a:pt x="7540" y="5662"/>
                    <a:pt x="7540" y="6143"/>
                  </a:cubicBezTo>
                  <a:cubicBezTo>
                    <a:pt x="7540" y="6202"/>
                    <a:pt x="7589" y="6251"/>
                    <a:pt x="7649" y="6251"/>
                  </a:cubicBezTo>
                  <a:lnTo>
                    <a:pt x="12507" y="6251"/>
                  </a:lnTo>
                  <a:cubicBezTo>
                    <a:pt x="12972" y="6251"/>
                    <a:pt x="13348" y="5874"/>
                    <a:pt x="13348" y="5410"/>
                  </a:cubicBezTo>
                  <a:lnTo>
                    <a:pt x="13348" y="841"/>
                  </a:lnTo>
                  <a:cubicBezTo>
                    <a:pt x="13348" y="378"/>
                    <a:pt x="12972" y="0"/>
                    <a:pt x="12507" y="0"/>
                  </a:cubicBezTo>
                  <a:lnTo>
                    <a:pt x="7063" y="0"/>
                  </a:lnTo>
                  <a:lnTo>
                    <a:pt x="7063" y="2179"/>
                  </a:lnTo>
                  <a:cubicBezTo>
                    <a:pt x="7063" y="2395"/>
                    <a:pt x="6887" y="2570"/>
                    <a:pt x="6673" y="2570"/>
                  </a:cubicBezTo>
                  <a:cubicBezTo>
                    <a:pt x="6455" y="2570"/>
                    <a:pt x="6281" y="2394"/>
                    <a:pt x="6281" y="2179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57;p56">
              <a:extLst>
                <a:ext uri="{FF2B5EF4-FFF2-40B4-BE49-F238E27FC236}">
                  <a16:creationId xmlns:a16="http://schemas.microsoft.com/office/drawing/2014/main" id="{71CAC313-42D2-4596-8D44-76342DB4D82C}"/>
                </a:ext>
              </a:extLst>
            </p:cNvPr>
            <p:cNvSpPr/>
            <p:nvPr/>
          </p:nvSpPr>
          <p:spPr>
            <a:xfrm>
              <a:off x="6883441" y="3681293"/>
              <a:ext cx="71043" cy="71011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6" y="0"/>
                  </a:moveTo>
                  <a:cubicBezTo>
                    <a:pt x="510" y="0"/>
                    <a:pt x="0" y="509"/>
                    <a:pt x="0" y="1135"/>
                  </a:cubicBezTo>
                  <a:cubicBezTo>
                    <a:pt x="0" y="1761"/>
                    <a:pt x="510" y="2269"/>
                    <a:pt x="1136" y="2269"/>
                  </a:cubicBezTo>
                  <a:cubicBezTo>
                    <a:pt x="1762" y="2269"/>
                    <a:pt x="2270" y="1761"/>
                    <a:pt x="2270" y="1135"/>
                  </a:cubicBezTo>
                  <a:cubicBezTo>
                    <a:pt x="2270" y="509"/>
                    <a:pt x="1762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8;p56">
              <a:extLst>
                <a:ext uri="{FF2B5EF4-FFF2-40B4-BE49-F238E27FC236}">
                  <a16:creationId xmlns:a16="http://schemas.microsoft.com/office/drawing/2014/main" id="{3AD01F43-6F65-456A-BFC4-3966665CE0B2}"/>
                </a:ext>
              </a:extLst>
            </p:cNvPr>
            <p:cNvSpPr/>
            <p:nvPr/>
          </p:nvSpPr>
          <p:spPr>
            <a:xfrm>
              <a:off x="6686956" y="3681293"/>
              <a:ext cx="71011" cy="71011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0"/>
                  </a:moveTo>
                  <a:cubicBezTo>
                    <a:pt x="508" y="0"/>
                    <a:pt x="1" y="508"/>
                    <a:pt x="1" y="1135"/>
                  </a:cubicBezTo>
                  <a:cubicBezTo>
                    <a:pt x="1" y="1762"/>
                    <a:pt x="508" y="2269"/>
                    <a:pt x="1135" y="2269"/>
                  </a:cubicBezTo>
                  <a:cubicBezTo>
                    <a:pt x="1762" y="2269"/>
                    <a:pt x="2270" y="1762"/>
                    <a:pt x="2270" y="1135"/>
                  </a:cubicBezTo>
                  <a:cubicBezTo>
                    <a:pt x="2270" y="508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9;p56">
              <a:extLst>
                <a:ext uri="{FF2B5EF4-FFF2-40B4-BE49-F238E27FC236}">
                  <a16:creationId xmlns:a16="http://schemas.microsoft.com/office/drawing/2014/main" id="{94DD921D-7887-40EB-BEF9-19A90830722E}"/>
                </a:ext>
              </a:extLst>
            </p:cNvPr>
            <p:cNvSpPr/>
            <p:nvPr/>
          </p:nvSpPr>
          <p:spPr>
            <a:xfrm>
              <a:off x="6642410" y="3554849"/>
              <a:ext cx="356245" cy="39447"/>
            </a:xfrm>
            <a:custGeom>
              <a:avLst/>
              <a:gdLst/>
              <a:ahLst/>
              <a:cxnLst/>
              <a:rect l="l" t="t" r="r" b="b"/>
              <a:pathLst>
                <a:path w="11388" h="1261" extrusionOk="0">
                  <a:moveTo>
                    <a:pt x="1840" y="1"/>
                  </a:moveTo>
                  <a:cubicBezTo>
                    <a:pt x="1001" y="1"/>
                    <a:pt x="287" y="524"/>
                    <a:pt x="1" y="1260"/>
                  </a:cubicBezTo>
                  <a:lnTo>
                    <a:pt x="11388" y="1260"/>
                  </a:lnTo>
                  <a:cubicBezTo>
                    <a:pt x="11104" y="524"/>
                    <a:pt x="10388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60;p56">
              <a:extLst>
                <a:ext uri="{FF2B5EF4-FFF2-40B4-BE49-F238E27FC236}">
                  <a16:creationId xmlns:a16="http://schemas.microsoft.com/office/drawing/2014/main" id="{2F315DDB-D86C-41AF-A1EF-A126E111C894}"/>
                </a:ext>
              </a:extLst>
            </p:cNvPr>
            <p:cNvSpPr/>
            <p:nvPr/>
          </p:nvSpPr>
          <p:spPr>
            <a:xfrm>
              <a:off x="6834985" y="3831230"/>
              <a:ext cx="194421" cy="46517"/>
            </a:xfrm>
            <a:custGeom>
              <a:avLst/>
              <a:gdLst/>
              <a:ahLst/>
              <a:cxnLst/>
              <a:rect l="l" t="t" r="r" b="b"/>
              <a:pathLst>
                <a:path w="6215" h="1487" extrusionOk="0">
                  <a:moveTo>
                    <a:pt x="6215" y="1"/>
                  </a:moveTo>
                  <a:cubicBezTo>
                    <a:pt x="5965" y="154"/>
                    <a:pt x="5673" y="244"/>
                    <a:pt x="5360" y="244"/>
                  </a:cubicBezTo>
                  <a:lnTo>
                    <a:pt x="502" y="244"/>
                  </a:lnTo>
                  <a:cubicBezTo>
                    <a:pt x="316" y="244"/>
                    <a:pt x="144" y="188"/>
                    <a:pt x="0" y="90"/>
                  </a:cubicBezTo>
                  <a:lnTo>
                    <a:pt x="0" y="985"/>
                  </a:lnTo>
                  <a:cubicBezTo>
                    <a:pt x="0" y="1261"/>
                    <a:pt x="225" y="1486"/>
                    <a:pt x="502" y="1486"/>
                  </a:cubicBezTo>
                  <a:lnTo>
                    <a:pt x="4983" y="1486"/>
                  </a:lnTo>
                  <a:cubicBezTo>
                    <a:pt x="5662" y="1486"/>
                    <a:pt x="6215" y="933"/>
                    <a:pt x="6215" y="254"/>
                  </a:cubicBezTo>
                  <a:lnTo>
                    <a:pt x="6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61;p56">
              <a:extLst>
                <a:ext uri="{FF2B5EF4-FFF2-40B4-BE49-F238E27FC236}">
                  <a16:creationId xmlns:a16="http://schemas.microsoft.com/office/drawing/2014/main" id="{36D91607-6369-4997-80A8-F3997659D3AB}"/>
                </a:ext>
              </a:extLst>
            </p:cNvPr>
            <p:cNvSpPr/>
            <p:nvPr/>
          </p:nvSpPr>
          <p:spPr>
            <a:xfrm>
              <a:off x="6611284" y="3831387"/>
              <a:ext cx="193983" cy="46329"/>
            </a:xfrm>
            <a:custGeom>
              <a:avLst/>
              <a:gdLst/>
              <a:ahLst/>
              <a:cxnLst/>
              <a:rect l="l" t="t" r="r" b="b"/>
              <a:pathLst>
                <a:path w="6201" h="1481" extrusionOk="0">
                  <a:moveTo>
                    <a:pt x="1" y="1"/>
                  </a:moveTo>
                  <a:lnTo>
                    <a:pt x="1" y="247"/>
                  </a:lnTo>
                  <a:cubicBezTo>
                    <a:pt x="1" y="927"/>
                    <a:pt x="554" y="1480"/>
                    <a:pt x="1233" y="1480"/>
                  </a:cubicBezTo>
                  <a:lnTo>
                    <a:pt x="5699" y="1480"/>
                  </a:lnTo>
                  <a:cubicBezTo>
                    <a:pt x="5975" y="1480"/>
                    <a:pt x="6201" y="1256"/>
                    <a:pt x="6201" y="979"/>
                  </a:cubicBezTo>
                  <a:lnTo>
                    <a:pt x="6201" y="83"/>
                  </a:lnTo>
                  <a:cubicBezTo>
                    <a:pt x="6057" y="181"/>
                    <a:pt x="5885" y="239"/>
                    <a:pt x="5699" y="239"/>
                  </a:cubicBezTo>
                  <a:lnTo>
                    <a:pt x="846" y="239"/>
                  </a:lnTo>
                  <a:cubicBezTo>
                    <a:pt x="537" y="239"/>
                    <a:pt x="247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390;p63">
            <a:extLst>
              <a:ext uri="{FF2B5EF4-FFF2-40B4-BE49-F238E27FC236}">
                <a16:creationId xmlns:a16="http://schemas.microsoft.com/office/drawing/2014/main" id="{B14DEB7D-D9F2-4F15-B392-F172A6ACF465}"/>
              </a:ext>
            </a:extLst>
          </p:cNvPr>
          <p:cNvGrpSpPr/>
          <p:nvPr/>
        </p:nvGrpSpPr>
        <p:grpSpPr>
          <a:xfrm>
            <a:off x="5243381" y="1892794"/>
            <a:ext cx="418153" cy="418153"/>
            <a:chOff x="5210297" y="4190166"/>
            <a:chExt cx="418153" cy="418153"/>
          </a:xfrm>
        </p:grpSpPr>
        <p:sp>
          <p:nvSpPr>
            <p:cNvPr id="56" name="Google Shape;3391;p63">
              <a:extLst>
                <a:ext uri="{FF2B5EF4-FFF2-40B4-BE49-F238E27FC236}">
                  <a16:creationId xmlns:a16="http://schemas.microsoft.com/office/drawing/2014/main" id="{92F17007-AAC3-4657-80D1-F67247199883}"/>
                </a:ext>
              </a:extLst>
            </p:cNvPr>
            <p:cNvSpPr/>
            <p:nvPr/>
          </p:nvSpPr>
          <p:spPr>
            <a:xfrm>
              <a:off x="5232257" y="4440613"/>
              <a:ext cx="67257" cy="31971"/>
            </a:xfrm>
            <a:custGeom>
              <a:avLst/>
              <a:gdLst/>
              <a:ahLst/>
              <a:cxnLst/>
              <a:rect l="l" t="t" r="r" b="b"/>
              <a:pathLst>
                <a:path w="2150" h="1022" extrusionOk="0">
                  <a:moveTo>
                    <a:pt x="391" y="1"/>
                  </a:moveTo>
                  <a:cubicBezTo>
                    <a:pt x="176" y="1"/>
                    <a:pt x="0" y="175"/>
                    <a:pt x="0" y="393"/>
                  </a:cubicBezTo>
                  <a:lnTo>
                    <a:pt x="0" y="1021"/>
                  </a:lnTo>
                  <a:cubicBezTo>
                    <a:pt x="125" y="986"/>
                    <a:pt x="257" y="969"/>
                    <a:pt x="393" y="969"/>
                  </a:cubicBezTo>
                  <a:cubicBezTo>
                    <a:pt x="529" y="969"/>
                    <a:pt x="660" y="989"/>
                    <a:pt x="784" y="1021"/>
                  </a:cubicBezTo>
                  <a:lnTo>
                    <a:pt x="784" y="784"/>
                  </a:lnTo>
                  <a:lnTo>
                    <a:pt x="2149" y="78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2;p63">
              <a:extLst>
                <a:ext uri="{FF2B5EF4-FFF2-40B4-BE49-F238E27FC236}">
                  <a16:creationId xmlns:a16="http://schemas.microsoft.com/office/drawing/2014/main" id="{2B39CD41-800A-41DE-9B94-5AB323373A21}"/>
                </a:ext>
              </a:extLst>
            </p:cNvPr>
            <p:cNvSpPr/>
            <p:nvPr/>
          </p:nvSpPr>
          <p:spPr>
            <a:xfrm>
              <a:off x="5378878" y="4357746"/>
              <a:ext cx="81178" cy="84838"/>
            </a:xfrm>
            <a:custGeom>
              <a:avLst/>
              <a:gdLst/>
              <a:ahLst/>
              <a:cxnLst/>
              <a:rect l="l" t="t" r="r" b="b"/>
              <a:pathLst>
                <a:path w="2595" h="2712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lnTo>
                    <a:pt x="0" y="2349"/>
                  </a:lnTo>
                  <a:cubicBezTo>
                    <a:pt x="0" y="2387"/>
                    <a:pt x="16" y="2423"/>
                    <a:pt x="42" y="2450"/>
                  </a:cubicBezTo>
                  <a:lnTo>
                    <a:pt x="262" y="2669"/>
                  </a:lnTo>
                  <a:cubicBezTo>
                    <a:pt x="289" y="2696"/>
                    <a:pt x="324" y="2711"/>
                    <a:pt x="363" y="2711"/>
                  </a:cubicBezTo>
                  <a:lnTo>
                    <a:pt x="2450" y="2711"/>
                  </a:lnTo>
                  <a:cubicBezTo>
                    <a:pt x="2530" y="2711"/>
                    <a:pt x="2594" y="2648"/>
                    <a:pt x="2594" y="2568"/>
                  </a:cubicBezTo>
                  <a:lnTo>
                    <a:pt x="2594" y="313"/>
                  </a:lnTo>
                  <a:cubicBezTo>
                    <a:pt x="2594" y="274"/>
                    <a:pt x="2579" y="238"/>
                    <a:pt x="2551" y="211"/>
                  </a:cubicBezTo>
                  <a:lnTo>
                    <a:pt x="2382" y="42"/>
                  </a:lnTo>
                  <a:cubicBezTo>
                    <a:pt x="2355" y="15"/>
                    <a:pt x="2320" y="0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3;p63">
              <a:extLst>
                <a:ext uri="{FF2B5EF4-FFF2-40B4-BE49-F238E27FC236}">
                  <a16:creationId xmlns:a16="http://schemas.microsoft.com/office/drawing/2014/main" id="{6BD25A69-130F-4E64-A65C-A7B1A10B0F67}"/>
                </a:ext>
              </a:extLst>
            </p:cNvPr>
            <p:cNvSpPr/>
            <p:nvPr/>
          </p:nvSpPr>
          <p:spPr>
            <a:xfrm>
              <a:off x="5273206" y="4552042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6" y="0"/>
                  </a:moveTo>
                  <a:cubicBezTo>
                    <a:pt x="316" y="0"/>
                    <a:pt x="0" y="315"/>
                    <a:pt x="0" y="705"/>
                  </a:cubicBezTo>
                  <a:cubicBezTo>
                    <a:pt x="0" y="1095"/>
                    <a:pt x="316" y="1411"/>
                    <a:pt x="706" y="1411"/>
                  </a:cubicBezTo>
                  <a:cubicBezTo>
                    <a:pt x="1096" y="1411"/>
                    <a:pt x="1411" y="1095"/>
                    <a:pt x="1411" y="705"/>
                  </a:cubicBezTo>
                  <a:cubicBezTo>
                    <a:pt x="1411" y="315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4;p63">
              <a:extLst>
                <a:ext uri="{FF2B5EF4-FFF2-40B4-BE49-F238E27FC236}">
                  <a16:creationId xmlns:a16="http://schemas.microsoft.com/office/drawing/2014/main" id="{9AE4D8AE-D5D6-4547-90A4-40CB29B867DE}"/>
                </a:ext>
              </a:extLst>
            </p:cNvPr>
            <p:cNvSpPr/>
            <p:nvPr/>
          </p:nvSpPr>
          <p:spPr>
            <a:xfrm>
              <a:off x="5570359" y="4499956"/>
              <a:ext cx="47518" cy="44171"/>
            </a:xfrm>
            <a:custGeom>
              <a:avLst/>
              <a:gdLst/>
              <a:ahLst/>
              <a:cxnLst/>
              <a:rect l="l" t="t" r="r" b="b"/>
              <a:pathLst>
                <a:path w="1519" h="1412" extrusionOk="0">
                  <a:moveTo>
                    <a:pt x="759" y="1"/>
                  </a:moveTo>
                  <a:cubicBezTo>
                    <a:pt x="722" y="1"/>
                    <a:pt x="684" y="4"/>
                    <a:pt x="646" y="10"/>
                  </a:cubicBezTo>
                  <a:cubicBezTo>
                    <a:pt x="262" y="72"/>
                    <a:pt x="0" y="434"/>
                    <a:pt x="64" y="819"/>
                  </a:cubicBezTo>
                  <a:cubicBezTo>
                    <a:pt x="120" y="1165"/>
                    <a:pt x="418" y="1411"/>
                    <a:pt x="757" y="1411"/>
                  </a:cubicBezTo>
                  <a:cubicBezTo>
                    <a:pt x="795" y="1411"/>
                    <a:pt x="833" y="1408"/>
                    <a:pt x="872" y="1402"/>
                  </a:cubicBezTo>
                  <a:cubicBezTo>
                    <a:pt x="1257" y="1339"/>
                    <a:pt x="1518" y="978"/>
                    <a:pt x="1456" y="593"/>
                  </a:cubicBezTo>
                  <a:cubicBezTo>
                    <a:pt x="1400" y="247"/>
                    <a:pt x="1100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5;p63">
              <a:extLst>
                <a:ext uri="{FF2B5EF4-FFF2-40B4-BE49-F238E27FC236}">
                  <a16:creationId xmlns:a16="http://schemas.microsoft.com/office/drawing/2014/main" id="{A7415673-6F5A-4D11-AE98-50FD58DC8601}"/>
                </a:ext>
              </a:extLst>
            </p:cNvPr>
            <p:cNvSpPr/>
            <p:nvPr/>
          </p:nvSpPr>
          <p:spPr>
            <a:xfrm>
              <a:off x="5210297" y="4388747"/>
              <a:ext cx="89249" cy="24557"/>
            </a:xfrm>
            <a:custGeom>
              <a:avLst/>
              <a:gdLst/>
              <a:ahLst/>
              <a:cxnLst/>
              <a:rect l="l" t="t" r="r" b="b"/>
              <a:pathLst>
                <a:path w="2853" h="785" extrusionOk="0">
                  <a:moveTo>
                    <a:pt x="394" y="1"/>
                  </a:moveTo>
                  <a:cubicBezTo>
                    <a:pt x="177" y="1"/>
                    <a:pt x="1" y="176"/>
                    <a:pt x="1" y="394"/>
                  </a:cubicBezTo>
                  <a:cubicBezTo>
                    <a:pt x="1" y="609"/>
                    <a:pt x="177" y="785"/>
                    <a:pt x="394" y="785"/>
                  </a:cubicBezTo>
                  <a:lnTo>
                    <a:pt x="2852" y="785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6;p63">
              <a:extLst>
                <a:ext uri="{FF2B5EF4-FFF2-40B4-BE49-F238E27FC236}">
                  <a16:creationId xmlns:a16="http://schemas.microsoft.com/office/drawing/2014/main" id="{30A06E40-23D4-4A67-A240-614268707EAD}"/>
                </a:ext>
              </a:extLst>
            </p:cNvPr>
            <p:cNvSpPr/>
            <p:nvPr/>
          </p:nvSpPr>
          <p:spPr>
            <a:xfrm>
              <a:off x="5222466" y="4495452"/>
              <a:ext cx="44171" cy="44171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705" y="1"/>
                  </a:moveTo>
                  <a:cubicBezTo>
                    <a:pt x="317" y="1"/>
                    <a:pt x="1" y="317"/>
                    <a:pt x="1" y="707"/>
                  </a:cubicBezTo>
                  <a:cubicBezTo>
                    <a:pt x="1" y="1096"/>
                    <a:pt x="317" y="1411"/>
                    <a:pt x="705" y="1411"/>
                  </a:cubicBezTo>
                  <a:cubicBezTo>
                    <a:pt x="1095" y="1411"/>
                    <a:pt x="1411" y="1094"/>
                    <a:pt x="1411" y="707"/>
                  </a:cubicBezTo>
                  <a:cubicBezTo>
                    <a:pt x="1411" y="317"/>
                    <a:pt x="1095" y="1"/>
                    <a:pt x="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7;p63">
              <a:extLst>
                <a:ext uri="{FF2B5EF4-FFF2-40B4-BE49-F238E27FC236}">
                  <a16:creationId xmlns:a16="http://schemas.microsoft.com/office/drawing/2014/main" id="{8E4EF9DB-B901-4499-8B16-F121E5E935B3}"/>
                </a:ext>
              </a:extLst>
            </p:cNvPr>
            <p:cNvSpPr/>
            <p:nvPr/>
          </p:nvSpPr>
          <p:spPr>
            <a:xfrm>
              <a:off x="5222466" y="4253638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7" y="0"/>
                    <a:pt x="1" y="315"/>
                    <a:pt x="1" y="705"/>
                  </a:cubicBezTo>
                  <a:cubicBezTo>
                    <a:pt x="1" y="1095"/>
                    <a:pt x="317" y="1411"/>
                    <a:pt x="705" y="1411"/>
                  </a:cubicBezTo>
                  <a:cubicBezTo>
                    <a:pt x="1095" y="1411"/>
                    <a:pt x="1411" y="1095"/>
                    <a:pt x="1411" y="705"/>
                  </a:cubicBezTo>
                  <a:cubicBezTo>
                    <a:pt x="1411" y="315"/>
                    <a:pt x="1095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8;p63">
              <a:extLst>
                <a:ext uri="{FF2B5EF4-FFF2-40B4-BE49-F238E27FC236}">
                  <a16:creationId xmlns:a16="http://schemas.microsoft.com/office/drawing/2014/main" id="{D1E4348B-2DB7-4CEE-AF61-CC0E259BB9CF}"/>
                </a:ext>
              </a:extLst>
            </p:cNvPr>
            <p:cNvSpPr/>
            <p:nvPr/>
          </p:nvSpPr>
          <p:spPr>
            <a:xfrm>
              <a:off x="5324040" y="4300155"/>
              <a:ext cx="190729" cy="198206"/>
            </a:xfrm>
            <a:custGeom>
              <a:avLst/>
              <a:gdLst/>
              <a:ahLst/>
              <a:cxnLst/>
              <a:rect l="l" t="t" r="r" b="b"/>
              <a:pathLst>
                <a:path w="6097" h="6336" extrusionOk="0">
                  <a:moveTo>
                    <a:pt x="4256" y="1058"/>
                  </a:moveTo>
                  <a:cubicBezTo>
                    <a:pt x="4360" y="1058"/>
                    <a:pt x="4460" y="1099"/>
                    <a:pt x="4533" y="1172"/>
                  </a:cubicBezTo>
                  <a:lnTo>
                    <a:pt x="5015" y="1654"/>
                  </a:lnTo>
                  <a:cubicBezTo>
                    <a:pt x="5088" y="1728"/>
                    <a:pt x="5129" y="1828"/>
                    <a:pt x="5129" y="1931"/>
                  </a:cubicBezTo>
                  <a:lnTo>
                    <a:pt x="5129" y="4942"/>
                  </a:lnTo>
                  <a:cubicBezTo>
                    <a:pt x="5129" y="5159"/>
                    <a:pt x="4954" y="5334"/>
                    <a:pt x="4738" y="5334"/>
                  </a:cubicBezTo>
                  <a:lnTo>
                    <a:pt x="1894" y="5334"/>
                  </a:lnTo>
                  <a:cubicBezTo>
                    <a:pt x="1790" y="5334"/>
                    <a:pt x="1691" y="5293"/>
                    <a:pt x="1617" y="5219"/>
                  </a:cubicBezTo>
                  <a:lnTo>
                    <a:pt x="1085" y="4688"/>
                  </a:lnTo>
                  <a:cubicBezTo>
                    <a:pt x="1012" y="4614"/>
                    <a:pt x="970" y="4514"/>
                    <a:pt x="970" y="4411"/>
                  </a:cubicBezTo>
                  <a:lnTo>
                    <a:pt x="970" y="1449"/>
                  </a:lnTo>
                  <a:cubicBezTo>
                    <a:pt x="970" y="1233"/>
                    <a:pt x="1145" y="1058"/>
                    <a:pt x="1362" y="1058"/>
                  </a:cubicBezTo>
                  <a:close/>
                  <a:moveTo>
                    <a:pt x="290" y="1"/>
                  </a:moveTo>
                  <a:cubicBezTo>
                    <a:pt x="129" y="1"/>
                    <a:pt x="0" y="130"/>
                    <a:pt x="0" y="290"/>
                  </a:cubicBezTo>
                  <a:lnTo>
                    <a:pt x="0" y="5360"/>
                  </a:lnTo>
                  <a:cubicBezTo>
                    <a:pt x="0" y="5436"/>
                    <a:pt x="31" y="5510"/>
                    <a:pt x="85" y="5565"/>
                  </a:cubicBezTo>
                  <a:lnTo>
                    <a:pt x="771" y="6250"/>
                  </a:lnTo>
                  <a:cubicBezTo>
                    <a:pt x="826" y="6305"/>
                    <a:pt x="899" y="6335"/>
                    <a:pt x="976" y="6335"/>
                  </a:cubicBezTo>
                  <a:lnTo>
                    <a:pt x="5805" y="6335"/>
                  </a:lnTo>
                  <a:cubicBezTo>
                    <a:pt x="5965" y="6335"/>
                    <a:pt x="6094" y="6206"/>
                    <a:pt x="6094" y="6045"/>
                  </a:cubicBezTo>
                  <a:lnTo>
                    <a:pt x="6094" y="875"/>
                  </a:lnTo>
                  <a:cubicBezTo>
                    <a:pt x="6096" y="798"/>
                    <a:pt x="6066" y="724"/>
                    <a:pt x="6010" y="669"/>
                  </a:cubicBezTo>
                  <a:lnTo>
                    <a:pt x="5427" y="85"/>
                  </a:lnTo>
                  <a:cubicBezTo>
                    <a:pt x="5371" y="31"/>
                    <a:pt x="5298" y="1"/>
                    <a:pt x="5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99;p63">
              <a:extLst>
                <a:ext uri="{FF2B5EF4-FFF2-40B4-BE49-F238E27FC236}">
                  <a16:creationId xmlns:a16="http://schemas.microsoft.com/office/drawing/2014/main" id="{589DCDA3-CFD1-48E0-8D6C-697D6A00B757}"/>
                </a:ext>
              </a:extLst>
            </p:cNvPr>
            <p:cNvSpPr/>
            <p:nvPr/>
          </p:nvSpPr>
          <p:spPr>
            <a:xfrm>
              <a:off x="5269108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5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00;p63">
              <a:extLst>
                <a:ext uri="{FF2B5EF4-FFF2-40B4-BE49-F238E27FC236}">
                  <a16:creationId xmlns:a16="http://schemas.microsoft.com/office/drawing/2014/main" id="{F54B20A1-3BB8-4BB2-A5DB-F193F0851FE3}"/>
                </a:ext>
              </a:extLst>
            </p:cNvPr>
            <p:cNvSpPr/>
            <p:nvPr/>
          </p:nvSpPr>
          <p:spPr>
            <a:xfrm>
              <a:off x="5232257" y="4320614"/>
              <a:ext cx="67289" cy="37320"/>
            </a:xfrm>
            <a:custGeom>
              <a:avLst/>
              <a:gdLst/>
              <a:ahLst/>
              <a:cxnLst/>
              <a:rect l="l" t="t" r="r" b="b"/>
              <a:pathLst>
                <a:path w="2151" h="1193" extrusionOk="0">
                  <a:moveTo>
                    <a:pt x="1" y="0"/>
                  </a:moveTo>
                  <a:lnTo>
                    <a:pt x="1" y="799"/>
                  </a:lnTo>
                  <a:cubicBezTo>
                    <a:pt x="0" y="1016"/>
                    <a:pt x="176" y="1192"/>
                    <a:pt x="392" y="1192"/>
                  </a:cubicBezTo>
                  <a:lnTo>
                    <a:pt x="2150" y="1192"/>
                  </a:lnTo>
                  <a:lnTo>
                    <a:pt x="2150" y="408"/>
                  </a:lnTo>
                  <a:lnTo>
                    <a:pt x="785" y="408"/>
                  </a:lnTo>
                  <a:lnTo>
                    <a:pt x="785" y="0"/>
                  </a:lnTo>
                  <a:cubicBezTo>
                    <a:pt x="661" y="35"/>
                    <a:pt x="529" y="54"/>
                    <a:pt x="394" y="54"/>
                  </a:cubicBezTo>
                  <a:cubicBezTo>
                    <a:pt x="258" y="54"/>
                    <a:pt x="128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01;p63">
              <a:extLst>
                <a:ext uri="{FF2B5EF4-FFF2-40B4-BE49-F238E27FC236}">
                  <a16:creationId xmlns:a16="http://schemas.microsoft.com/office/drawing/2014/main" id="{6D6634CD-7288-4E43-8799-F8826842DEDB}"/>
                </a:ext>
              </a:extLst>
            </p:cNvPr>
            <p:cNvSpPr/>
            <p:nvPr/>
          </p:nvSpPr>
          <p:spPr>
            <a:xfrm>
              <a:off x="5572173" y="4254451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6" y="0"/>
                    <a:pt x="1" y="315"/>
                    <a:pt x="1" y="705"/>
                  </a:cubicBezTo>
                  <a:cubicBezTo>
                    <a:pt x="1" y="1095"/>
                    <a:pt x="316" y="1410"/>
                    <a:pt x="705" y="1410"/>
                  </a:cubicBezTo>
                  <a:cubicBezTo>
                    <a:pt x="1095" y="1410"/>
                    <a:pt x="1411" y="1095"/>
                    <a:pt x="1411" y="705"/>
                  </a:cubicBezTo>
                  <a:cubicBezTo>
                    <a:pt x="1411" y="315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02;p63">
              <a:extLst>
                <a:ext uri="{FF2B5EF4-FFF2-40B4-BE49-F238E27FC236}">
                  <a16:creationId xmlns:a16="http://schemas.microsoft.com/office/drawing/2014/main" id="{EBD18FD9-FB19-4A0B-A5DE-D8C6A6BDDC4C}"/>
                </a:ext>
              </a:extLst>
            </p:cNvPr>
            <p:cNvSpPr/>
            <p:nvPr/>
          </p:nvSpPr>
          <p:spPr>
            <a:xfrm>
              <a:off x="5515552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6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03;p63">
              <a:extLst>
                <a:ext uri="{FF2B5EF4-FFF2-40B4-BE49-F238E27FC236}">
                  <a16:creationId xmlns:a16="http://schemas.microsoft.com/office/drawing/2014/main" id="{6ADCAEC1-AABC-41E9-BE62-A7AB93847DD4}"/>
                </a:ext>
              </a:extLst>
            </p:cNvPr>
            <p:cNvSpPr/>
            <p:nvPr/>
          </p:nvSpPr>
          <p:spPr>
            <a:xfrm>
              <a:off x="5397617" y="4190166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392" y="0"/>
                  </a:moveTo>
                  <a:cubicBezTo>
                    <a:pt x="176" y="0"/>
                    <a:pt x="0" y="177"/>
                    <a:pt x="0" y="393"/>
                  </a:cubicBezTo>
                  <a:lnTo>
                    <a:pt x="0" y="2733"/>
                  </a:lnTo>
                  <a:lnTo>
                    <a:pt x="785" y="2733"/>
                  </a:lnTo>
                  <a:lnTo>
                    <a:pt x="785" y="393"/>
                  </a:ln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04;p63">
              <a:extLst>
                <a:ext uri="{FF2B5EF4-FFF2-40B4-BE49-F238E27FC236}">
                  <a16:creationId xmlns:a16="http://schemas.microsoft.com/office/drawing/2014/main" id="{FB3461E7-B71B-4BAA-B09A-20C3CD44331B}"/>
                </a:ext>
              </a:extLst>
            </p:cNvPr>
            <p:cNvSpPr/>
            <p:nvPr/>
          </p:nvSpPr>
          <p:spPr>
            <a:xfrm>
              <a:off x="5336053" y="4212157"/>
              <a:ext cx="34254" cy="63566"/>
            </a:xfrm>
            <a:custGeom>
              <a:avLst/>
              <a:gdLst/>
              <a:ahLst/>
              <a:cxnLst/>
              <a:rect l="l" t="t" r="r" b="b"/>
              <a:pathLst>
                <a:path w="1095" h="2032" extrusionOk="0">
                  <a:moveTo>
                    <a:pt x="1" y="0"/>
                  </a:moveTo>
                  <a:cubicBezTo>
                    <a:pt x="35" y="125"/>
                    <a:pt x="53" y="256"/>
                    <a:pt x="53" y="393"/>
                  </a:cubicBezTo>
                  <a:cubicBezTo>
                    <a:pt x="53" y="528"/>
                    <a:pt x="36" y="660"/>
                    <a:pt x="1" y="785"/>
                  </a:cubicBezTo>
                  <a:lnTo>
                    <a:pt x="312" y="785"/>
                  </a:lnTo>
                  <a:lnTo>
                    <a:pt x="312" y="2031"/>
                  </a:lnTo>
                  <a:lnTo>
                    <a:pt x="1094" y="2031"/>
                  </a:lnTo>
                  <a:lnTo>
                    <a:pt x="1094" y="393"/>
                  </a:lnTo>
                  <a:cubicBezTo>
                    <a:pt x="1094" y="176"/>
                    <a:pt x="919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05;p63">
              <a:extLst>
                <a:ext uri="{FF2B5EF4-FFF2-40B4-BE49-F238E27FC236}">
                  <a16:creationId xmlns:a16="http://schemas.microsoft.com/office/drawing/2014/main" id="{ACE6BA53-F33A-467F-AC7A-139B1DF6D353}"/>
                </a:ext>
              </a:extLst>
            </p:cNvPr>
            <p:cNvSpPr/>
            <p:nvPr/>
          </p:nvSpPr>
          <p:spPr>
            <a:xfrm>
              <a:off x="5408878" y="4522792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0" y="1"/>
                  </a:moveTo>
                  <a:lnTo>
                    <a:pt x="0" y="2342"/>
                  </a:lnTo>
                  <a:cubicBezTo>
                    <a:pt x="0" y="2558"/>
                    <a:pt x="176" y="2733"/>
                    <a:pt x="392" y="2733"/>
                  </a:cubicBezTo>
                  <a:cubicBezTo>
                    <a:pt x="610" y="2733"/>
                    <a:pt x="785" y="2558"/>
                    <a:pt x="785" y="2342"/>
                  </a:cubicBezTo>
                  <a:lnTo>
                    <a:pt x="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06;p63">
              <a:extLst>
                <a:ext uri="{FF2B5EF4-FFF2-40B4-BE49-F238E27FC236}">
                  <a16:creationId xmlns:a16="http://schemas.microsoft.com/office/drawing/2014/main" id="{BEBB7777-DB5E-4800-B523-1AFFE72D1300}"/>
                </a:ext>
              </a:extLst>
            </p:cNvPr>
            <p:cNvSpPr/>
            <p:nvPr/>
          </p:nvSpPr>
          <p:spPr>
            <a:xfrm>
              <a:off x="5460776" y="4522855"/>
              <a:ext cx="35255" cy="63566"/>
            </a:xfrm>
            <a:custGeom>
              <a:avLst/>
              <a:gdLst/>
              <a:ahLst/>
              <a:cxnLst/>
              <a:rect l="l" t="t" r="r" b="b"/>
              <a:pathLst>
                <a:path w="1127" h="2032" extrusionOk="0">
                  <a:moveTo>
                    <a:pt x="0" y="1"/>
                  </a:moveTo>
                  <a:lnTo>
                    <a:pt x="0" y="1639"/>
                  </a:lnTo>
                  <a:cubicBezTo>
                    <a:pt x="0" y="1855"/>
                    <a:pt x="177" y="2032"/>
                    <a:pt x="392" y="2032"/>
                  </a:cubicBezTo>
                  <a:lnTo>
                    <a:pt x="1126" y="2032"/>
                  </a:lnTo>
                  <a:cubicBezTo>
                    <a:pt x="1092" y="1905"/>
                    <a:pt x="1074" y="1774"/>
                    <a:pt x="1074" y="1638"/>
                  </a:cubicBezTo>
                  <a:cubicBezTo>
                    <a:pt x="1074" y="1503"/>
                    <a:pt x="1093" y="1371"/>
                    <a:pt x="1126" y="1247"/>
                  </a:cubicBezTo>
                  <a:lnTo>
                    <a:pt x="784" y="124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07;p63">
              <a:extLst>
                <a:ext uri="{FF2B5EF4-FFF2-40B4-BE49-F238E27FC236}">
                  <a16:creationId xmlns:a16="http://schemas.microsoft.com/office/drawing/2014/main" id="{6EDBB5F7-0F23-422C-9F7C-63A1A0D59C18}"/>
                </a:ext>
              </a:extLst>
            </p:cNvPr>
            <p:cNvSpPr/>
            <p:nvPr/>
          </p:nvSpPr>
          <p:spPr>
            <a:xfrm>
              <a:off x="5340151" y="4522761"/>
              <a:ext cx="37821" cy="63566"/>
            </a:xfrm>
            <a:custGeom>
              <a:avLst/>
              <a:gdLst/>
              <a:ahLst/>
              <a:cxnLst/>
              <a:rect l="l" t="t" r="r" b="b"/>
              <a:pathLst>
                <a:path w="1209" h="2032" extrusionOk="0">
                  <a:moveTo>
                    <a:pt x="427" y="1"/>
                  </a:moveTo>
                  <a:lnTo>
                    <a:pt x="427" y="2"/>
                  </a:lnTo>
                  <a:lnTo>
                    <a:pt x="427" y="1249"/>
                  </a:lnTo>
                  <a:lnTo>
                    <a:pt x="0" y="1249"/>
                  </a:lnTo>
                  <a:cubicBezTo>
                    <a:pt x="35" y="1373"/>
                    <a:pt x="53" y="1506"/>
                    <a:pt x="53" y="1640"/>
                  </a:cubicBezTo>
                  <a:cubicBezTo>
                    <a:pt x="53" y="1775"/>
                    <a:pt x="34" y="1907"/>
                    <a:pt x="0" y="2032"/>
                  </a:cubicBezTo>
                  <a:lnTo>
                    <a:pt x="818" y="2032"/>
                  </a:lnTo>
                  <a:cubicBezTo>
                    <a:pt x="1034" y="2032"/>
                    <a:pt x="1209" y="1856"/>
                    <a:pt x="1209" y="1640"/>
                  </a:cubicBezTo>
                  <a:lnTo>
                    <a:pt x="1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08;p63">
              <a:extLst>
                <a:ext uri="{FF2B5EF4-FFF2-40B4-BE49-F238E27FC236}">
                  <a16:creationId xmlns:a16="http://schemas.microsoft.com/office/drawing/2014/main" id="{1AF95A94-F81D-4B7B-9CD1-2A1D9A5D9475}"/>
                </a:ext>
              </a:extLst>
            </p:cNvPr>
            <p:cNvSpPr/>
            <p:nvPr/>
          </p:nvSpPr>
          <p:spPr>
            <a:xfrm>
              <a:off x="5539201" y="4440613"/>
              <a:ext cx="67289" cy="36475"/>
            </a:xfrm>
            <a:custGeom>
              <a:avLst/>
              <a:gdLst/>
              <a:ahLst/>
              <a:cxnLst/>
              <a:rect l="l" t="t" r="r" b="b"/>
              <a:pathLst>
                <a:path w="2151" h="1166" extrusionOk="0">
                  <a:moveTo>
                    <a:pt x="0" y="1"/>
                  </a:moveTo>
                  <a:lnTo>
                    <a:pt x="0" y="784"/>
                  </a:lnTo>
                  <a:lnTo>
                    <a:pt x="1365" y="784"/>
                  </a:lnTo>
                  <a:lnTo>
                    <a:pt x="1365" y="1166"/>
                  </a:lnTo>
                  <a:cubicBezTo>
                    <a:pt x="1491" y="1132"/>
                    <a:pt x="1622" y="1114"/>
                    <a:pt x="1757" y="1114"/>
                  </a:cubicBezTo>
                  <a:cubicBezTo>
                    <a:pt x="1893" y="1114"/>
                    <a:pt x="2024" y="1132"/>
                    <a:pt x="2149" y="1166"/>
                  </a:cubicBezTo>
                  <a:lnTo>
                    <a:pt x="2149" y="394"/>
                  </a:lnTo>
                  <a:cubicBezTo>
                    <a:pt x="2150" y="175"/>
                    <a:pt x="1975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09;p63">
              <a:extLst>
                <a:ext uri="{FF2B5EF4-FFF2-40B4-BE49-F238E27FC236}">
                  <a16:creationId xmlns:a16="http://schemas.microsoft.com/office/drawing/2014/main" id="{546ED024-9BD6-4ADC-89D1-6F76FC1D3B4E}"/>
                </a:ext>
              </a:extLst>
            </p:cNvPr>
            <p:cNvSpPr/>
            <p:nvPr/>
          </p:nvSpPr>
          <p:spPr>
            <a:xfrm>
              <a:off x="5516584" y="4552010"/>
              <a:ext cx="48488" cy="44171"/>
            </a:xfrm>
            <a:custGeom>
              <a:avLst/>
              <a:gdLst/>
              <a:ahLst/>
              <a:cxnLst/>
              <a:rect l="l" t="t" r="r" b="b"/>
              <a:pathLst>
                <a:path w="1550" h="1412" extrusionOk="0">
                  <a:moveTo>
                    <a:pt x="776" y="0"/>
                  </a:moveTo>
                  <a:cubicBezTo>
                    <a:pt x="595" y="0"/>
                    <a:pt x="415" y="69"/>
                    <a:pt x="277" y="207"/>
                  </a:cubicBezTo>
                  <a:cubicBezTo>
                    <a:pt x="1" y="483"/>
                    <a:pt x="1" y="930"/>
                    <a:pt x="277" y="1204"/>
                  </a:cubicBezTo>
                  <a:cubicBezTo>
                    <a:pt x="415" y="1342"/>
                    <a:pt x="595" y="1411"/>
                    <a:pt x="776" y="1411"/>
                  </a:cubicBezTo>
                  <a:cubicBezTo>
                    <a:pt x="956" y="1411"/>
                    <a:pt x="1137" y="1342"/>
                    <a:pt x="1275" y="1204"/>
                  </a:cubicBezTo>
                  <a:cubicBezTo>
                    <a:pt x="1550" y="930"/>
                    <a:pt x="1550" y="483"/>
                    <a:pt x="1275" y="207"/>
                  </a:cubicBezTo>
                  <a:cubicBezTo>
                    <a:pt x="1137" y="69"/>
                    <a:pt x="956" y="0"/>
                    <a:pt x="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10;p63">
              <a:extLst>
                <a:ext uri="{FF2B5EF4-FFF2-40B4-BE49-F238E27FC236}">
                  <a16:creationId xmlns:a16="http://schemas.microsoft.com/office/drawing/2014/main" id="{C33B78F1-AE4F-49F3-ACFC-A04819A1684B}"/>
                </a:ext>
              </a:extLst>
            </p:cNvPr>
            <p:cNvSpPr/>
            <p:nvPr/>
          </p:nvSpPr>
          <p:spPr>
            <a:xfrm>
              <a:off x="5539232" y="4385243"/>
              <a:ext cx="89218" cy="24525"/>
            </a:xfrm>
            <a:custGeom>
              <a:avLst/>
              <a:gdLst/>
              <a:ahLst/>
              <a:cxnLst/>
              <a:rect l="l" t="t" r="r" b="b"/>
              <a:pathLst>
                <a:path w="2852" h="784" extrusionOk="0">
                  <a:moveTo>
                    <a:pt x="0" y="0"/>
                  </a:moveTo>
                  <a:lnTo>
                    <a:pt x="0" y="784"/>
                  </a:lnTo>
                  <a:lnTo>
                    <a:pt x="2460" y="784"/>
                  </a:lnTo>
                  <a:cubicBezTo>
                    <a:pt x="2676" y="784"/>
                    <a:pt x="2852" y="608"/>
                    <a:pt x="2852" y="391"/>
                  </a:cubicBezTo>
                  <a:cubicBezTo>
                    <a:pt x="2851" y="175"/>
                    <a:pt x="2675" y="0"/>
                    <a:pt x="2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11;p63">
              <a:extLst>
                <a:ext uri="{FF2B5EF4-FFF2-40B4-BE49-F238E27FC236}">
                  <a16:creationId xmlns:a16="http://schemas.microsoft.com/office/drawing/2014/main" id="{6D7A25BB-BF77-4ED5-9823-6E0B5ABBA822}"/>
                </a:ext>
              </a:extLst>
            </p:cNvPr>
            <p:cNvSpPr/>
            <p:nvPr/>
          </p:nvSpPr>
          <p:spPr>
            <a:xfrm>
              <a:off x="5452987" y="4212126"/>
              <a:ext cx="39697" cy="63566"/>
            </a:xfrm>
            <a:custGeom>
              <a:avLst/>
              <a:gdLst/>
              <a:ahLst/>
              <a:cxnLst/>
              <a:rect l="l" t="t" r="r" b="b"/>
              <a:pathLst>
                <a:path w="1269" h="2032" extrusionOk="0">
                  <a:moveTo>
                    <a:pt x="393" y="0"/>
                  </a:moveTo>
                  <a:cubicBezTo>
                    <a:pt x="176" y="0"/>
                    <a:pt x="1" y="175"/>
                    <a:pt x="1" y="393"/>
                  </a:cubicBezTo>
                  <a:lnTo>
                    <a:pt x="1" y="2031"/>
                  </a:lnTo>
                  <a:lnTo>
                    <a:pt x="786" y="2031"/>
                  </a:lnTo>
                  <a:lnTo>
                    <a:pt x="786" y="785"/>
                  </a:lnTo>
                  <a:lnTo>
                    <a:pt x="1269" y="785"/>
                  </a:lnTo>
                  <a:cubicBezTo>
                    <a:pt x="1234" y="661"/>
                    <a:pt x="1216" y="528"/>
                    <a:pt x="1216" y="393"/>
                  </a:cubicBezTo>
                  <a:cubicBezTo>
                    <a:pt x="1216" y="256"/>
                    <a:pt x="1234" y="126"/>
                    <a:pt x="1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12;p63">
              <a:extLst>
                <a:ext uri="{FF2B5EF4-FFF2-40B4-BE49-F238E27FC236}">
                  <a16:creationId xmlns:a16="http://schemas.microsoft.com/office/drawing/2014/main" id="{6E3790E9-4924-420C-B54E-23CE22C5C475}"/>
                </a:ext>
              </a:extLst>
            </p:cNvPr>
            <p:cNvSpPr/>
            <p:nvPr/>
          </p:nvSpPr>
          <p:spPr>
            <a:xfrm>
              <a:off x="5539232" y="4321396"/>
              <a:ext cx="67257" cy="36538"/>
            </a:xfrm>
            <a:custGeom>
              <a:avLst/>
              <a:gdLst/>
              <a:ahLst/>
              <a:cxnLst/>
              <a:rect l="l" t="t" r="r" b="b"/>
              <a:pathLst>
                <a:path w="2150" h="1168" extrusionOk="0">
                  <a:moveTo>
                    <a:pt x="1366" y="1"/>
                  </a:moveTo>
                  <a:lnTo>
                    <a:pt x="1366" y="383"/>
                  </a:lnTo>
                  <a:lnTo>
                    <a:pt x="0" y="383"/>
                  </a:lnTo>
                  <a:lnTo>
                    <a:pt x="0" y="1167"/>
                  </a:lnTo>
                  <a:lnTo>
                    <a:pt x="1758" y="1167"/>
                  </a:lnTo>
                  <a:cubicBezTo>
                    <a:pt x="1974" y="1167"/>
                    <a:pt x="2149" y="991"/>
                    <a:pt x="2149" y="774"/>
                  </a:cubicBezTo>
                  <a:lnTo>
                    <a:pt x="2149" y="1"/>
                  </a:lnTo>
                  <a:cubicBezTo>
                    <a:pt x="2025" y="36"/>
                    <a:pt x="1893" y="54"/>
                    <a:pt x="1757" y="54"/>
                  </a:cubicBezTo>
                  <a:cubicBezTo>
                    <a:pt x="1621" y="54"/>
                    <a:pt x="1491" y="36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1198865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337</Words>
  <Application>Microsoft Office PowerPoint</Application>
  <PresentationFormat>Apresentação na tela (16:9)</PresentationFormat>
  <Paragraphs>74</Paragraphs>
  <Slides>15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Cuprum</vt:lpstr>
      <vt:lpstr>Arial</vt:lpstr>
      <vt:lpstr>Archivo Light</vt:lpstr>
      <vt:lpstr>Orbitron</vt:lpstr>
      <vt:lpstr>Archivo</vt:lpstr>
      <vt:lpstr>Virtual Metaverse Project Proposal by Slidesgo</vt:lpstr>
      <vt:lpstr>COMPUTAÇÃO PERVASIVA E UBÌQUA Trabalho de IC - PUC</vt:lpstr>
      <vt:lpstr>Conceitos básicos</vt:lpstr>
      <vt:lpstr>Introdução</vt:lpstr>
      <vt:lpstr>Apresentação do PowerPoint</vt:lpstr>
      <vt:lpstr>Como funciona?</vt:lpstr>
      <vt:lpstr>Características - Weiser</vt:lpstr>
      <vt:lpstr>Computação Pervasiva no Mercado</vt:lpstr>
      <vt:lpstr>Evolução histórica</vt:lpstr>
      <vt:lpstr>Evolução histórica</vt:lpstr>
      <vt:lpstr>Aplicações práticas</vt:lpstr>
      <vt:lpstr>Alguns exemplos</vt:lpstr>
      <vt:lpstr>Apple Vision Pro</vt:lpstr>
      <vt:lpstr>Apresentação do PowerPoint</vt:lpstr>
      <vt:lpstr>Conclusões e o futuro da computação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PERVASIVA Trabalho de IC - PUC</dc:title>
  <dc:creator>Sophia</dc:creator>
  <cp:lastModifiedBy>Sophia Carrazza</cp:lastModifiedBy>
  <cp:revision>28</cp:revision>
  <dcterms:modified xsi:type="dcterms:W3CDTF">2023-06-22T18:49:22Z</dcterms:modified>
</cp:coreProperties>
</file>